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2"/>
  </p:sldMasterIdLst>
  <p:notesMasterIdLst>
    <p:notesMasterId r:id="rId60"/>
  </p:notesMasterIdLst>
  <p:handoutMasterIdLst>
    <p:handoutMasterId r:id="rId61"/>
  </p:handoutMasterIdLst>
  <p:sldIdLst>
    <p:sldId id="256" r:id="rId3"/>
    <p:sldId id="257" r:id="rId4"/>
    <p:sldId id="258" r:id="rId5"/>
    <p:sldId id="259" r:id="rId6"/>
    <p:sldId id="260" r:id="rId7"/>
    <p:sldId id="261" r:id="rId8"/>
    <p:sldId id="262" r:id="rId9"/>
    <p:sldId id="263" r:id="rId10"/>
    <p:sldId id="264"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6" r:id="rId51"/>
    <p:sldId id="311" r:id="rId52"/>
    <p:sldId id="307" r:id="rId53"/>
    <p:sldId id="308" r:id="rId54"/>
    <p:sldId id="309" r:id="rId55"/>
    <p:sldId id="312" r:id="rId56"/>
    <p:sldId id="313" r:id="rId57"/>
    <p:sldId id="314" r:id="rId58"/>
    <p:sldId id="315" r:id="rId59"/>
  </p:sldIdLst>
  <p:sldSz cx="10080625" cy="5670550"/>
  <p:notesSz cx="7559675" cy="10691813"/>
  <p:embeddedFontLst>
    <p:embeddedFont>
      <p:font typeface="Beon" panose="020B0604020202020204" charset="0"/>
      <p:regular r:id="rId62"/>
    </p:embeddedFont>
    <p:embeddedFont>
      <p:font typeface="Source Sans 3 ExtraLight" panose="020B0303030403020204" pitchFamily="34" charset="0"/>
      <p:regular r:id="rId63"/>
    </p:embeddedFont>
    <p:embeddedFont>
      <p:font typeface="Source Sans Pro" panose="020B0503030403020204" pitchFamily="34" charset="0"/>
      <p:regular r:id="rId64"/>
    </p:embeddedFont>
  </p:embeddedFontLst>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53" autoAdjust="0"/>
    <p:restoredTop sz="86410"/>
  </p:normalViewPr>
  <p:slideViewPr>
    <p:cSldViewPr snapToGrid="0">
      <p:cViewPr varScale="1">
        <p:scale>
          <a:sx n="117" d="100"/>
          <a:sy n="117" d="100"/>
        </p:scale>
        <p:origin x="312" y="90"/>
      </p:cViewPr>
      <p:guideLst/>
    </p:cSldViewPr>
  </p:slideViewPr>
  <p:outlineViewPr>
    <p:cViewPr>
      <p:scale>
        <a:sx n="33" d="100"/>
        <a:sy n="33" d="100"/>
      </p:scale>
      <p:origin x="0" y="-16362"/>
    </p:cViewPr>
  </p:outlineViewPr>
  <p:notesTextViewPr>
    <p:cViewPr>
      <p:scale>
        <a:sx n="1" d="1"/>
        <a:sy n="1" d="1"/>
      </p:scale>
      <p:origin x="0" y="0"/>
    </p:cViewPr>
  </p:notesTextViewPr>
  <p:sorterViewPr>
    <p:cViewPr>
      <p:scale>
        <a:sx n="100" d="100"/>
        <a:sy n="100" d="100"/>
      </p:scale>
      <p:origin x="0" y="-8400"/>
    </p:cViewPr>
  </p:sorterViewPr>
  <p:notesViewPr>
    <p:cSldViewPr snapToGrid="0">
      <p:cViewPr varScale="1">
        <p:scale>
          <a:sx n="74" d="100"/>
          <a:sy n="74" d="100"/>
        </p:scale>
        <p:origin x="3948" y="5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font" Target="fonts/font2.fntdata"/><Relationship Id="rId68"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handoutMaster" Target="handoutMasters/handout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font" Target="fonts/font3.fntdata"/><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65"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ADB944-5CA9-3181-D8E5-6D24891AF690}"/>
              </a:ext>
            </a:extLst>
          </p:cNvPr>
          <p:cNvSpPr>
            <a:spLocks noGrp="1"/>
          </p:cNvSpPr>
          <p:nvPr>
            <p:ph type="hdr" sz="quarter"/>
          </p:nvPr>
        </p:nvSpPr>
        <p:spPr>
          <a:xfrm>
            <a:off x="0" y="0"/>
            <a:ext cx="3276600" cy="536575"/>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4BC93E3-1BF5-4F7E-14F8-7604548E2979}"/>
              </a:ext>
            </a:extLst>
          </p:cNvPr>
          <p:cNvSpPr>
            <a:spLocks noGrp="1"/>
          </p:cNvSpPr>
          <p:nvPr>
            <p:ph type="dt" sz="quarter" idx="1"/>
          </p:nvPr>
        </p:nvSpPr>
        <p:spPr>
          <a:xfrm>
            <a:off x="4281488" y="0"/>
            <a:ext cx="3276600" cy="536575"/>
          </a:xfrm>
          <a:prstGeom prst="rect">
            <a:avLst/>
          </a:prstGeom>
        </p:spPr>
        <p:txBody>
          <a:bodyPr vert="horz" lIns="91440" tIns="45720" rIns="91440" bIns="45720" rtlCol="0"/>
          <a:lstStyle>
            <a:lvl1pPr algn="r">
              <a:defRPr sz="1200"/>
            </a:lvl1pPr>
          </a:lstStyle>
          <a:p>
            <a:fld id="{7CDDFE7A-9767-4EBE-868C-3EDFBDAFF5FA}" type="datetimeFigureOut">
              <a:rPr lang="en-US" smtClean="0"/>
              <a:t>3/13/2025</a:t>
            </a:fld>
            <a:endParaRPr lang="en-US"/>
          </a:p>
        </p:txBody>
      </p:sp>
      <p:sp>
        <p:nvSpPr>
          <p:cNvPr id="4" name="Footer Placeholder 3">
            <a:extLst>
              <a:ext uri="{FF2B5EF4-FFF2-40B4-BE49-F238E27FC236}">
                <a16:creationId xmlns:a16="http://schemas.microsoft.com/office/drawing/2014/main" id="{E07AD3A6-DF35-C441-4DF1-D26E741CAE88}"/>
              </a:ext>
            </a:extLst>
          </p:cNvPr>
          <p:cNvSpPr>
            <a:spLocks noGrp="1"/>
          </p:cNvSpPr>
          <p:nvPr>
            <p:ph type="ftr" sz="quarter" idx="2"/>
          </p:nvPr>
        </p:nvSpPr>
        <p:spPr>
          <a:xfrm>
            <a:off x="0" y="10155238"/>
            <a:ext cx="3276600" cy="5365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E709348-15D1-7B65-AF30-A42D52A9E5C0}"/>
              </a:ext>
            </a:extLst>
          </p:cNvPr>
          <p:cNvSpPr>
            <a:spLocks noGrp="1"/>
          </p:cNvSpPr>
          <p:nvPr>
            <p:ph type="sldNum" sz="quarter" idx="3"/>
          </p:nvPr>
        </p:nvSpPr>
        <p:spPr>
          <a:xfrm>
            <a:off x="4281488" y="10155238"/>
            <a:ext cx="3276600" cy="536575"/>
          </a:xfrm>
          <a:prstGeom prst="rect">
            <a:avLst/>
          </a:prstGeom>
        </p:spPr>
        <p:txBody>
          <a:bodyPr vert="horz" lIns="91440" tIns="45720" rIns="91440" bIns="45720" rtlCol="0" anchor="b"/>
          <a:lstStyle>
            <a:lvl1pPr algn="r">
              <a:defRPr sz="1200"/>
            </a:lvl1pPr>
          </a:lstStyle>
          <a:p>
            <a:fld id="{D7EA8769-19C1-4887-8027-00EDE5B732B8}" type="slidenum">
              <a:rPr lang="en-US" smtClean="0"/>
              <a:t>‹#›</a:t>
            </a:fld>
            <a:endParaRPr lang="en-US"/>
          </a:p>
        </p:txBody>
      </p:sp>
    </p:spTree>
    <p:extLst>
      <p:ext uri="{BB962C8B-B14F-4D97-AF65-F5344CB8AC3E}">
        <p14:creationId xmlns:p14="http://schemas.microsoft.com/office/powerpoint/2010/main" val="23704867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3" name="PlaceHolder 1"/>
          <p:cNvSpPr>
            <a:spLocks noGrp="1" noRot="1" noChangeAspect="1"/>
          </p:cNvSpPr>
          <p:nvPr>
            <p:ph type="sldImg"/>
          </p:nvPr>
        </p:nvSpPr>
        <p:spPr>
          <a:xfrm>
            <a:off x="216000" y="812520"/>
            <a:ext cx="7127280" cy="4008960"/>
          </a:xfrm>
          <a:prstGeom prst="rect">
            <a:avLst/>
          </a:prstGeom>
          <a:noFill/>
          <a:ln w="0">
            <a:noFill/>
          </a:ln>
          <a:effectLst>
            <a:outerShdw blurRad="63360" rotWithShape="0">
              <a:srgbClr val="F25E95"/>
            </a:outerShdw>
          </a:effectLst>
        </p:spPr>
        <p:txBody>
          <a:bodyPr lIns="0" tIns="0" rIns="0" bIns="0" anchor="ctr">
            <a:noAutofit/>
          </a:bodyPr>
          <a:lstStyle/>
          <a:p>
            <a:pPr algn="ctr">
              <a:buNone/>
            </a:pPr>
            <a:r>
              <a:rPr lang="nl-NL" sz="4400" b="0" strike="noStrike" spc="-1">
                <a:solidFill>
                  <a:srgbClr val="F25E95"/>
                </a:solidFill>
                <a:latin typeface="Beon"/>
              </a:rPr>
              <a:t>Click to move the slide</a:t>
            </a:r>
          </a:p>
        </p:txBody>
      </p:sp>
      <p:sp>
        <p:nvSpPr>
          <p:cNvPr id="84"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r>
              <a:rPr lang="nl-NL" sz="2000" b="0" strike="noStrike" spc="-1">
                <a:latin typeface="Arial"/>
              </a:rPr>
              <a:t>Click to edit the notes' format</a:t>
            </a:r>
          </a:p>
        </p:txBody>
      </p:sp>
      <p:sp>
        <p:nvSpPr>
          <p:cNvPr id="85" name="PlaceHolder 3"/>
          <p:cNvSpPr>
            <a:spLocks noGrp="1"/>
          </p:cNvSpPr>
          <p:nvPr>
            <p:ph type="hdr"/>
          </p:nvPr>
        </p:nvSpPr>
        <p:spPr>
          <a:xfrm>
            <a:off x="0" y="0"/>
            <a:ext cx="3280680" cy="534240"/>
          </a:xfrm>
          <a:prstGeom prst="rect">
            <a:avLst/>
          </a:prstGeom>
          <a:noFill/>
          <a:ln w="0">
            <a:noFill/>
          </a:ln>
        </p:spPr>
        <p:txBody>
          <a:bodyPr lIns="0" tIns="0" rIns="0" bIns="0" anchor="t">
            <a:noAutofit/>
          </a:bodyPr>
          <a:lstStyle/>
          <a:p>
            <a:r>
              <a:rPr lang="nl-NL" sz="1400" b="0" strike="noStrike" spc="-1">
                <a:latin typeface="Times New Roman"/>
              </a:rPr>
              <a:t>&lt;header&gt;</a:t>
            </a:r>
          </a:p>
        </p:txBody>
      </p:sp>
      <p:sp>
        <p:nvSpPr>
          <p:cNvPr id="86" name="PlaceHolder 4"/>
          <p:cNvSpPr>
            <a:spLocks noGrp="1"/>
          </p:cNvSpPr>
          <p:nvPr>
            <p:ph type="dt" idx="6"/>
          </p:nvPr>
        </p:nvSpPr>
        <p:spPr>
          <a:xfrm>
            <a:off x="4278960" y="0"/>
            <a:ext cx="3280680" cy="534240"/>
          </a:xfrm>
          <a:prstGeom prst="rect">
            <a:avLst/>
          </a:prstGeom>
          <a:noFill/>
          <a:ln w="0">
            <a:noFill/>
          </a:ln>
        </p:spPr>
        <p:txBody>
          <a:bodyPr lIns="0" tIns="0" rIns="0" bIns="0" anchor="t">
            <a:noAutofit/>
          </a:bodyPr>
          <a:lstStyle>
            <a:lvl1pPr algn="r">
              <a:buNone/>
              <a:defRPr lang="nl-NL" sz="1400" b="0" strike="noStrike" spc="-1">
                <a:latin typeface="Times New Roman"/>
              </a:defRPr>
            </a:lvl1pPr>
          </a:lstStyle>
          <a:p>
            <a:pPr algn="r">
              <a:buNone/>
            </a:pPr>
            <a:r>
              <a:rPr lang="nl-NL" sz="1400" b="0" strike="noStrike" spc="-1">
                <a:latin typeface="Times New Roman"/>
              </a:rPr>
              <a:t>&lt;date/time&gt;</a:t>
            </a:r>
          </a:p>
        </p:txBody>
      </p:sp>
      <p:sp>
        <p:nvSpPr>
          <p:cNvPr id="87" name="PlaceHolder 5"/>
          <p:cNvSpPr>
            <a:spLocks noGrp="1"/>
          </p:cNvSpPr>
          <p:nvPr>
            <p:ph type="ftr" idx="7"/>
          </p:nvPr>
        </p:nvSpPr>
        <p:spPr>
          <a:xfrm>
            <a:off x="0" y="10157400"/>
            <a:ext cx="3280680" cy="534240"/>
          </a:xfrm>
          <a:prstGeom prst="rect">
            <a:avLst/>
          </a:prstGeom>
          <a:noFill/>
          <a:ln w="0">
            <a:noFill/>
          </a:ln>
        </p:spPr>
        <p:txBody>
          <a:bodyPr lIns="0" tIns="0" rIns="0" bIns="0" anchor="b">
            <a:noAutofit/>
          </a:bodyPr>
          <a:lstStyle>
            <a:lvl1pPr>
              <a:defRPr lang="nl-NL" sz="1400" b="0" strike="noStrike" spc="-1">
                <a:latin typeface="Times New Roman"/>
              </a:defRPr>
            </a:lvl1pPr>
          </a:lstStyle>
          <a:p>
            <a:r>
              <a:rPr lang="nl-NL" sz="1400" b="0" strike="noStrike" spc="-1">
                <a:latin typeface="Times New Roman"/>
              </a:rPr>
              <a:t>&lt;footer&gt;</a:t>
            </a:r>
          </a:p>
        </p:txBody>
      </p:sp>
      <p:sp>
        <p:nvSpPr>
          <p:cNvPr id="88" name="PlaceHolder 6"/>
          <p:cNvSpPr>
            <a:spLocks noGrp="1"/>
          </p:cNvSpPr>
          <p:nvPr>
            <p:ph type="sldNum" idx="8"/>
          </p:nvPr>
        </p:nvSpPr>
        <p:spPr>
          <a:xfrm>
            <a:off x="4278960" y="10157400"/>
            <a:ext cx="3280680" cy="534240"/>
          </a:xfrm>
          <a:prstGeom prst="rect">
            <a:avLst/>
          </a:prstGeom>
          <a:noFill/>
          <a:ln w="0">
            <a:noFill/>
          </a:ln>
        </p:spPr>
        <p:txBody>
          <a:bodyPr lIns="0" tIns="0" rIns="0" bIns="0" anchor="b">
            <a:noAutofit/>
          </a:bodyPr>
          <a:lstStyle>
            <a:lvl1pPr algn="r">
              <a:buNone/>
              <a:defRPr lang="nl-NL" sz="1400" b="0" strike="noStrike" spc="-1">
                <a:latin typeface="Times New Roman"/>
              </a:defRPr>
            </a:lvl1pPr>
          </a:lstStyle>
          <a:p>
            <a:pPr algn="r">
              <a:buNone/>
            </a:pPr>
            <a:fld id="{43D1F770-AD6C-482A-A608-D9C15B9F960A}" type="slidenum">
              <a:rPr lang="nl-NL" sz="1400" b="0" strike="noStrike" spc="-1">
                <a:latin typeface="Times New Roman"/>
              </a:rPr>
              <a:t>‹#›</a:t>
            </a:fld>
            <a:endParaRPr lang="nl-NL" sz="1400" b="0" strike="noStrike" spc="-1">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rfc-editor.org/rfc/rfc2322"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PlaceHolder 1"/>
          <p:cNvSpPr>
            <a:spLocks noGrp="1" noRot="1" noChangeAspect="1"/>
          </p:cNvSpPr>
          <p:nvPr>
            <p:ph type="sldImg"/>
          </p:nvPr>
        </p:nvSpPr>
        <p:spPr>
          <a:xfrm>
            <a:off x="217488" y="812800"/>
            <a:ext cx="7124700" cy="4008438"/>
          </a:xfrm>
          <a:prstGeom prst="rect">
            <a:avLst/>
          </a:prstGeom>
          <a:ln w="0">
            <a:noFill/>
          </a:ln>
        </p:spPr>
      </p:sp>
      <p:sp>
        <p:nvSpPr>
          <p:cNvPr id="310"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r>
              <a:rPr lang="en-US" sz="2000" b="0" strike="noStrike" spc="-1">
                <a:latin typeface="Arial"/>
              </a:rPr>
              <a:t>Nancy beers, workshop tracs</a:t>
            </a:r>
            <a:endParaRPr lang="nl-NL" sz="2000" b="0" strike="noStrike" spc="-1">
              <a:latin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 name="PlaceHolder 1"/>
          <p:cNvSpPr>
            <a:spLocks noGrp="1" noRot="1" noChangeAspect="1"/>
          </p:cNvSpPr>
          <p:nvPr>
            <p:ph type="sldImg"/>
          </p:nvPr>
        </p:nvSpPr>
        <p:spPr>
          <a:xfrm>
            <a:off x="217488" y="812800"/>
            <a:ext cx="7124700" cy="4008438"/>
          </a:xfrm>
          <a:prstGeom prst="rect">
            <a:avLst/>
          </a:prstGeom>
          <a:ln w="0">
            <a:noFill/>
          </a:ln>
        </p:spPr>
      </p:sp>
      <p:sp>
        <p:nvSpPr>
          <p:cNvPr id="328"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r>
              <a:rPr lang="en-US" sz="2000" b="0" strike="noStrike" spc="-1">
                <a:latin typeface="Arial"/>
              </a:rPr>
              <a:t>‘Mostly harmless’ not welcome</a:t>
            </a:r>
            <a:endParaRPr lang="nl-NL" sz="2000" b="0" strike="noStrike" spc="-1">
              <a:latin typeface="Arial"/>
            </a:endParaRPr>
          </a:p>
          <a:p>
            <a:r>
              <a:rPr lang="en-US" sz="2000" b="0" strike="noStrike" spc="-1">
                <a:latin typeface="Arial"/>
              </a:rPr>
              <a:t>New terrain</a:t>
            </a:r>
            <a:endParaRPr lang="nl-NL" sz="2000" b="0" strike="noStrike" spc="-1">
              <a:latin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PlaceHolder 1"/>
          <p:cNvSpPr>
            <a:spLocks noGrp="1" noRot="1" noChangeAspect="1"/>
          </p:cNvSpPr>
          <p:nvPr>
            <p:ph type="sldImg"/>
          </p:nvPr>
        </p:nvSpPr>
        <p:spPr>
          <a:xfrm>
            <a:off x="217488" y="812800"/>
            <a:ext cx="7124700" cy="4008438"/>
          </a:xfrm>
          <a:prstGeom prst="rect">
            <a:avLst/>
          </a:prstGeom>
          <a:ln w="0">
            <a:noFill/>
          </a:ln>
        </p:spPr>
      </p:sp>
      <p:sp>
        <p:nvSpPr>
          <p:cNvPr id="330" name="PlaceHolder 2"/>
          <p:cNvSpPr>
            <a:spLocks noGrp="1"/>
          </p:cNvSpPr>
          <p:nvPr>
            <p:ph type="body"/>
          </p:nvPr>
        </p:nvSpPr>
        <p:spPr>
          <a:xfrm>
            <a:off x="756000" y="5078520"/>
            <a:ext cx="6047640" cy="4816800"/>
          </a:xfrm>
          <a:prstGeom prst="rect">
            <a:avLst/>
          </a:prstGeom>
          <a:noFill/>
          <a:ln w="0">
            <a:noFill/>
          </a:ln>
        </p:spPr>
        <p:txBody>
          <a:bodyPr lIns="0" tIns="0" rIns="0" bIns="0" anchor="t">
            <a:noAutofit/>
          </a:bodyPr>
          <a:lstStyle/>
          <a:p>
            <a:r>
              <a:rPr lang="en-US" sz="2000" b="0" strike="noStrike" spc="-1">
                <a:latin typeface="Arial"/>
              </a:rPr>
              <a:t>Politie op het veld met herkenbare badges</a:t>
            </a:r>
            <a:endParaRPr lang="nl-NL" sz="2000" b="0" strike="noStrike" spc="-1">
              <a:latin typeface="Arial"/>
            </a:endParaRPr>
          </a:p>
          <a:p>
            <a:r>
              <a:rPr lang="en-US" sz="2000" b="0" strike="noStrike" spc="-1">
                <a:latin typeface="Arial"/>
              </a:rPr>
              <a:t>Geruchten dat alle data opgenomen werd</a:t>
            </a:r>
            <a:endParaRPr lang="nl-NL" sz="2000" b="0" strike="noStrike" spc="-1">
              <a:latin typeface="Arial"/>
            </a:endParaRPr>
          </a:p>
          <a:p>
            <a:r>
              <a:rPr lang="en-US" sz="2000" b="0" strike="noStrike" spc="-1">
                <a:latin typeface="Arial"/>
              </a:rPr>
              <a:t>Aangemoedigt niks ilegaals te doen, want cable cutting</a:t>
            </a:r>
            <a:br/>
            <a:r>
              <a:rPr lang="en-US" sz="2000" b="0" strike="noStrike" spc="-1">
                <a:latin typeface="Arial"/>
              </a:rPr>
              <a:t>Later vaak terug gekomen op de kabels</a:t>
            </a:r>
            <a:endParaRPr lang="nl-NL" sz="2000" b="0" strike="noStrike" spc="-1">
              <a:latin typeface="Arial"/>
            </a:endParaRPr>
          </a:p>
          <a:p>
            <a:endParaRPr lang="nl-NL" sz="2000" b="0" strike="noStrike" spc="-1">
              <a:latin typeface="Arial"/>
            </a:endParaRPr>
          </a:p>
          <a:p>
            <a:r>
              <a:rPr lang="en-US" sz="2000" b="0" strike="noStrike" spc="-1">
                <a:latin typeface="Arial"/>
              </a:rPr>
              <a:t>Villages:</a:t>
            </a:r>
            <a:endParaRPr lang="nl-NL" sz="2000" b="0" strike="noStrike" spc="-1">
              <a:latin typeface="Arial"/>
            </a:endParaRPr>
          </a:p>
          <a:p>
            <a:r>
              <a:rPr lang="en-US" sz="2000" b="0" strike="noStrike" spc="-1">
                <a:latin typeface="Arial"/>
              </a:rPr>
              <a:t>	Linux inside</a:t>
            </a:r>
            <a:endParaRPr lang="nl-NL" sz="2000" b="0" strike="noStrike" spc="-1">
              <a:latin typeface="Arial"/>
            </a:endParaRPr>
          </a:p>
          <a:p>
            <a:r>
              <a:rPr lang="en-US" sz="2000" b="0" strike="noStrike" spc="-1">
                <a:latin typeface="Arial"/>
              </a:rPr>
              <a:t>	Astronomers</a:t>
            </a:r>
            <a:endParaRPr lang="nl-NL" sz="2000" b="0" strike="noStrike" spc="-1">
              <a:latin typeface="Arial"/>
            </a:endParaRPr>
          </a:p>
          <a:p>
            <a:r>
              <a:rPr lang="en-US" sz="2000" b="0" strike="noStrike" spc="-1">
                <a:latin typeface="Arial"/>
              </a:rPr>
              <a:t>	Webgrrls</a:t>
            </a:r>
            <a:endParaRPr lang="nl-NL" sz="2000" b="0" strike="noStrike" spc="-1">
              <a:latin typeface="Arial"/>
            </a:endParaRPr>
          </a:p>
          <a:p>
            <a:endParaRPr lang="nl-NL" sz="2000" b="0" strike="noStrike" spc="-1">
              <a:latin typeface="Arial"/>
            </a:endParaRPr>
          </a:p>
          <a:p>
            <a:endParaRPr lang="nl-NL" sz="2000" b="0" strike="noStrike" spc="-1">
              <a:latin typeface="Arial"/>
            </a:endParaRPr>
          </a:p>
          <a:p>
            <a:endParaRPr lang="nl-NL" sz="2000" b="0" strike="noStrike" spc="-1">
              <a:latin typeface="Arial"/>
            </a:endParaRPr>
          </a:p>
          <a:p>
            <a:endParaRPr lang="nl-NL" sz="2000" b="0" strike="noStrike" spc="-1">
              <a:latin typeface="Arial"/>
            </a:endParaRPr>
          </a:p>
          <a:p>
            <a:endParaRPr lang="nl-NL" sz="2000" b="0" strike="noStrike" spc="-1">
              <a:latin typeface="Arial"/>
            </a:endParaRPr>
          </a:p>
          <a:p>
            <a:r>
              <a:rPr lang="en-US" sz="2000" b="0" strike="noStrike" spc="-1">
                <a:latin typeface="Arial"/>
              </a:rPr>
              <a:t>Bill gates tombstone</a:t>
            </a:r>
            <a:endParaRPr lang="nl-NL" sz="2000" b="0" strike="noStrike" spc="-1">
              <a:latin typeface="Arial"/>
            </a:endParaRPr>
          </a:p>
          <a:p>
            <a:endParaRPr lang="nl-NL" sz="2000" b="0" strike="noStrike" spc="-1">
              <a:latin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PlaceHolder 1"/>
          <p:cNvSpPr>
            <a:spLocks noGrp="1" noRot="1" noChangeAspect="1"/>
          </p:cNvSpPr>
          <p:nvPr>
            <p:ph type="sldImg"/>
          </p:nvPr>
        </p:nvSpPr>
        <p:spPr>
          <a:xfrm>
            <a:off x="217488" y="812800"/>
            <a:ext cx="7124700" cy="4008438"/>
          </a:xfrm>
          <a:prstGeom prst="rect">
            <a:avLst/>
          </a:prstGeom>
          <a:ln w="0">
            <a:noFill/>
          </a:ln>
        </p:spPr>
      </p:sp>
      <p:sp>
        <p:nvSpPr>
          <p:cNvPr id="332" name="PlaceHolder 2"/>
          <p:cNvSpPr>
            <a:spLocks noGrp="1"/>
          </p:cNvSpPr>
          <p:nvPr>
            <p:ph type="body"/>
          </p:nvPr>
        </p:nvSpPr>
        <p:spPr>
          <a:xfrm>
            <a:off x="756000" y="5078520"/>
            <a:ext cx="6047640" cy="6800040"/>
          </a:xfrm>
          <a:prstGeom prst="rect">
            <a:avLst/>
          </a:prstGeom>
          <a:noFill/>
          <a:ln w="0">
            <a:noFill/>
          </a:ln>
        </p:spPr>
        <p:txBody>
          <a:bodyPr lIns="0" tIns="0" rIns="0" bIns="0" anchor="t">
            <a:noAutofit/>
          </a:bodyPr>
          <a:lstStyle/>
          <a:p>
            <a:r>
              <a:rPr lang="en-US" sz="2000" b="0" strike="noStrike" spc="-1">
                <a:latin typeface="Arial"/>
                <a:hlinkClick r:id="rId3"/>
              </a:rPr>
              <a:t>https://www.rfc-editor.org/rfc/rfc2322</a:t>
            </a:r>
            <a:endParaRPr lang="nl-NL" sz="2000" b="0" strike="noStrike" spc="-1">
              <a:latin typeface="Arial"/>
            </a:endParaRPr>
          </a:p>
          <a:p>
            <a:endParaRPr lang="nl-NL" sz="2000" b="0" strike="noStrike" spc="-1">
              <a:latin typeface="Arial"/>
            </a:endParaRPr>
          </a:p>
          <a:p>
            <a:r>
              <a:rPr lang="en-US" sz="2000" b="0" strike="noStrike" spc="-1">
                <a:latin typeface="Arial"/>
              </a:rPr>
              <a:t>1998 his RFC is not solely for entertainment; the described protocol has regularly been implemented at hacker events in Europe.</a:t>
            </a:r>
            <a:endParaRPr lang="nl-NL" sz="2000" b="0" strike="noStrike" spc="-1">
              <a:latin typeface="Arial"/>
            </a:endParaRPr>
          </a:p>
          <a:p>
            <a:endParaRPr lang="nl-NL" sz="2000" b="0" strike="noStrike" spc="-1">
              <a:latin typeface="Arial"/>
            </a:endParaRPr>
          </a:p>
          <a:p>
            <a:endParaRPr lang="nl-NL" sz="2000" b="0" strike="noStrike" spc="-1">
              <a:latin typeface="Arial"/>
            </a:endParaRPr>
          </a:p>
          <a:p>
            <a:r>
              <a:rPr lang="en-US" sz="2000" b="0" strike="noStrike" spc="-1">
                <a:latin typeface="Arial"/>
              </a:rPr>
              <a:t>HIP-networkteam</a:t>
            </a:r>
            <a:endParaRPr lang="nl-NL" sz="2000" b="0" strike="noStrike" spc="-1">
              <a:latin typeface="Arial"/>
            </a:endParaRPr>
          </a:p>
          <a:p>
            <a:endParaRPr lang="nl-NL" sz="2000" b="0" strike="noStrike" spc="-1">
              <a:latin typeface="Arial"/>
            </a:endParaRPr>
          </a:p>
          <a:p>
            <a:r>
              <a:rPr lang="en-US" sz="2000" b="0" strike="noStrike" spc="-1">
                <a:latin typeface="Arial"/>
              </a:rPr>
              <a:t>Visitors and participants of the</a:t>
            </a:r>
            <a:endParaRPr lang="nl-NL" sz="2000" b="0" strike="noStrike" spc="-1">
              <a:latin typeface="Arial"/>
            </a:endParaRPr>
          </a:p>
          <a:p>
            <a:r>
              <a:rPr lang="en-US" sz="2000" b="0" strike="noStrike" spc="-1">
                <a:latin typeface="Arial"/>
              </a:rPr>
              <a:t>   HIP could bring along computers and hook them up to the HIP network.</a:t>
            </a:r>
            <a:endParaRPr lang="nl-NL" sz="2000" b="0" strike="noStrike" spc="-1">
              <a:latin typeface="Arial"/>
            </a:endParaRPr>
          </a:p>
          <a:p>
            <a:endParaRPr lang="nl-NL" sz="2000" b="0" strike="noStrike" spc="-1">
              <a:latin typeface="Arial"/>
            </a:endParaRPr>
          </a:p>
          <a:p>
            <a:r>
              <a:rPr lang="en-US" sz="2000" b="0" strike="noStrike" spc="-1">
                <a:latin typeface="Arial"/>
              </a:rPr>
              <a:t>   During preparations for the HIP event we ran into the problem of how to assign IP-numbers on such a large scale as was predicted for the    event without running into troubles like assigning duplicate numbers   or skipping numbers. Due to the variety of expected computers with    associated IP stacks a software solution like a Unix DHCP server    would probably not function for all cases and create unexpected    technical problems.</a:t>
            </a:r>
            <a:endParaRPr lang="nl-NL" sz="2000" b="0" strike="noStrike" spc="-1">
              <a:latin typeface="Arial"/>
            </a:endParaRPr>
          </a:p>
          <a:p>
            <a:endParaRPr lang="nl-NL" sz="2000" b="0" strike="noStrike" spc="-1">
              <a:latin typeface="Arial"/>
            </a:endParaRPr>
          </a:p>
          <a:p>
            <a:r>
              <a:rPr lang="en-US" sz="2000" b="0" strike="noStrike" spc="-1">
                <a:latin typeface="Arial"/>
              </a:rPr>
              <a:t>Daniel    Ockeloen thnaks for the pegs</a:t>
            </a:r>
            <a:endParaRPr lang="nl-NL" sz="2000" b="0" strike="noStrike" spc="-1">
              <a:latin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PlaceHolder 1"/>
          <p:cNvSpPr>
            <a:spLocks noGrp="1" noRot="1" noChangeAspect="1"/>
          </p:cNvSpPr>
          <p:nvPr>
            <p:ph type="sldImg"/>
          </p:nvPr>
        </p:nvSpPr>
        <p:spPr>
          <a:xfrm>
            <a:off x="217488" y="812800"/>
            <a:ext cx="7124700" cy="4008438"/>
          </a:xfrm>
          <a:prstGeom prst="rect">
            <a:avLst/>
          </a:prstGeom>
          <a:ln w="0">
            <a:noFill/>
          </a:ln>
        </p:spPr>
      </p:sp>
      <p:sp>
        <p:nvSpPr>
          <p:cNvPr id="334"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r>
              <a:rPr lang="en-US" sz="2000" b="0" strike="noStrike" spc="-1">
                <a:latin typeface="Arial"/>
              </a:rPr>
              <a:t>First HXX event</a:t>
            </a:r>
            <a:endParaRPr lang="nl-NL" sz="2000" b="0" strike="noStrike" spc="-1">
              <a:latin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 name="PlaceHolder 1"/>
          <p:cNvSpPr>
            <a:spLocks noGrp="1" noRot="1" noChangeAspect="1"/>
          </p:cNvSpPr>
          <p:nvPr>
            <p:ph type="sldImg"/>
          </p:nvPr>
        </p:nvSpPr>
        <p:spPr>
          <a:xfrm>
            <a:off x="217488" y="812800"/>
            <a:ext cx="7124700" cy="4008438"/>
          </a:xfrm>
          <a:prstGeom prst="rect">
            <a:avLst/>
          </a:prstGeom>
          <a:ln w="0">
            <a:noFill/>
          </a:ln>
        </p:spPr>
      </p:sp>
      <p:sp>
        <p:nvSpPr>
          <p:cNvPr id="336"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r>
              <a:rPr lang="en-US" sz="2000" b="0" strike="noStrike" spc="-1">
                <a:latin typeface="Arial"/>
              </a:rPr>
              <a:t>Hackers on a plane, USA hackers who chartered a plane to visit eu camps. They told about hackerspaces, inspired on german hackerspaces. </a:t>
            </a:r>
            <a:endParaRPr lang="nl-NL" sz="2000" b="0" strike="noStrike" spc="-1">
              <a:latin typeface="Arial"/>
            </a:endParaRPr>
          </a:p>
          <a:p>
            <a:endParaRPr lang="nl-NL" sz="2000" b="0" strike="noStrike" spc="-1">
              <a:latin typeface="Arial"/>
            </a:endParaRPr>
          </a:p>
          <a:p>
            <a:r>
              <a:rPr lang="en-US" sz="2000" b="0" strike="noStrike" spc="-1">
                <a:latin typeface="Arial"/>
              </a:rPr>
              <a:t>There was a call to get more hackerspaces running.</a:t>
            </a:r>
            <a:endParaRPr lang="nl-NL" sz="2000" b="0" strike="noStrike" spc="-1">
              <a:latin typeface="Arial"/>
            </a:endParaRPr>
          </a:p>
          <a:p>
            <a:endParaRPr lang="nl-NL" sz="2000" b="0" strike="noStrike" spc="-1">
              <a:latin typeface="Arial"/>
            </a:endParaRPr>
          </a:p>
          <a:p>
            <a:pPr marL="216000" indent="-215640">
              <a:lnSpc>
                <a:spcPct val="100000"/>
              </a:lnSpc>
              <a:buNone/>
              <a:tabLst>
                <a:tab pos="0" algn="l"/>
              </a:tabLst>
            </a:pPr>
            <a:endParaRPr lang="nl-NL" sz="2000" b="0" strike="noStrike" spc="-1">
              <a:latin typeface="Arial"/>
            </a:endParaRPr>
          </a:p>
          <a:p>
            <a:pPr marL="216000" indent="-215640">
              <a:lnSpc>
                <a:spcPct val="100000"/>
              </a:lnSpc>
              <a:buNone/>
              <a:tabLst>
                <a:tab pos="0" algn="l"/>
              </a:tabLst>
            </a:pPr>
            <a:endParaRPr lang="nl-NL" sz="2000" b="0" strike="noStrike" spc="-1">
              <a:latin typeface="Arial"/>
            </a:endParaRPr>
          </a:p>
          <a:p>
            <a:pPr marL="216000" indent="-215640">
              <a:lnSpc>
                <a:spcPct val="100000"/>
              </a:lnSpc>
              <a:buNone/>
              <a:tabLst>
                <a:tab pos="0" algn="l"/>
              </a:tabLst>
            </a:pPr>
            <a:endParaRPr lang="nl-NL" sz="2000" b="0" strike="noStrike" spc="-1">
              <a:latin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PlaceHolder 1"/>
          <p:cNvSpPr>
            <a:spLocks noGrp="1" noRot="1" noChangeAspect="1"/>
          </p:cNvSpPr>
          <p:nvPr>
            <p:ph type="sldImg"/>
          </p:nvPr>
        </p:nvSpPr>
        <p:spPr>
          <a:xfrm>
            <a:off x="217488" y="812800"/>
            <a:ext cx="7124700" cy="4008438"/>
          </a:xfrm>
          <a:prstGeom prst="rect">
            <a:avLst/>
          </a:prstGeom>
          <a:ln w="0">
            <a:noFill/>
          </a:ln>
        </p:spPr>
      </p:sp>
      <p:sp>
        <p:nvSpPr>
          <p:cNvPr id="338" name="PlaceHolder 2"/>
          <p:cNvSpPr>
            <a:spLocks noGrp="1"/>
          </p:cNvSpPr>
          <p:nvPr>
            <p:ph type="body"/>
          </p:nvPr>
        </p:nvSpPr>
        <p:spPr>
          <a:xfrm>
            <a:off x="756000" y="5078520"/>
            <a:ext cx="6047640" cy="8499960"/>
          </a:xfrm>
          <a:prstGeom prst="rect">
            <a:avLst/>
          </a:prstGeom>
          <a:noFill/>
          <a:ln w="0">
            <a:noFill/>
          </a:ln>
        </p:spPr>
        <p:txBody>
          <a:bodyPr lIns="0" tIns="0" rIns="0" bIns="0" anchor="t">
            <a:noAutofit/>
          </a:bodyPr>
          <a:lstStyle/>
          <a:p>
            <a:pPr marL="216000" indent="-215640">
              <a:lnSpc>
                <a:spcPct val="100000"/>
              </a:lnSpc>
              <a:buNone/>
              <a:tabLst>
                <a:tab pos="0" algn="l"/>
              </a:tabLst>
            </a:pPr>
            <a:r>
              <a:rPr lang="en-US" sz="2000" b="0" strike="noStrike" spc="-1">
                <a:latin typeface="Arial"/>
                <a:ea typeface="Arial"/>
              </a:rPr>
              <a:t>A: The Netherlands had vrije internetwerkplaatsen in 4 big citties since the 90's. But they were squaters, and were therefore temporary. The people still exist, and they had links throught with the Dutch hackercamps.</a:t>
            </a:r>
            <a:endParaRPr lang="nl-NL" sz="2000" b="0" strike="noStrike" spc="-1">
              <a:latin typeface="Arial"/>
            </a:endParaRPr>
          </a:p>
          <a:p>
            <a:pPr marL="216000" indent="-215640">
              <a:lnSpc>
                <a:spcPct val="100000"/>
              </a:lnSpc>
              <a:buNone/>
              <a:tabLst>
                <a:tab pos="0" algn="l"/>
              </a:tabLst>
            </a:pPr>
            <a:r>
              <a:rPr lang="en-US" sz="2000" b="0" strike="noStrike" spc="-1">
                <a:latin typeface="Arial"/>
                <a:ea typeface="Arial"/>
              </a:rPr>
              <a:t>B: Based on German examples (C-base berlin exists since 1995) , fueled by the HOAP (hackers on a plane) in 2007 that kickstaretd te american hackerspaces (Bre Pettis helped found NYC Resistor, while Eric Michaud and Nick Farr got HacDC off the ground in Washington, D.C., and Mitch Altman followed by co-founding Noisebridge in San Francisco.)</a:t>
            </a:r>
            <a:endParaRPr lang="nl-NL" sz="2000" b="0" strike="noStrike" spc="-1">
              <a:latin typeface="Arial"/>
            </a:endParaRPr>
          </a:p>
          <a:p>
            <a:pPr marL="216000" indent="-215640">
              <a:lnSpc>
                <a:spcPct val="100000"/>
              </a:lnSpc>
              <a:buNone/>
              <a:tabLst>
                <a:tab pos="0" algn="l"/>
              </a:tabLst>
            </a:pPr>
            <a:r>
              <a:rPr lang="en-US" sz="2000" b="0" strike="noStrike" spc="-1">
                <a:latin typeface="Arial"/>
                <a:ea typeface="Arial"/>
              </a:rPr>
              <a:t>C: HAR2009 had a talk: https://www.youtube.com/watch?v=m5ehw2pPH4A</a:t>
            </a:r>
            <a:endParaRPr lang="nl-NL" sz="2000" b="0" strike="noStrike" spc="-1">
              <a:latin typeface="Arial"/>
            </a:endParaRPr>
          </a:p>
          <a:p>
            <a:pPr marL="216000" indent="-215640">
              <a:lnSpc>
                <a:spcPct val="100000"/>
              </a:lnSpc>
              <a:buNone/>
              <a:tabLst>
                <a:tab pos="0" algn="l"/>
              </a:tabLst>
            </a:pPr>
            <a:r>
              <a:rPr lang="en-US" sz="2000" b="0" strike="noStrike" spc="-1">
                <a:latin typeface="Arial"/>
                <a:ea typeface="Arial"/>
              </a:rPr>
              <a:t>That resulted in RandomData (Utrecht), RevSpace (Den Haag) en Hack42 (Arnhem).</a:t>
            </a:r>
            <a:endParaRPr lang="nl-NL" sz="2000" b="0" strike="noStrike" spc="-1">
              <a:latin typeface="Arial"/>
            </a:endParaRPr>
          </a:p>
          <a:p>
            <a:pPr marL="216000" indent="-215640">
              <a:lnSpc>
                <a:spcPct val="100000"/>
              </a:lnSpc>
              <a:buNone/>
              <a:tabLst>
                <a:tab pos="0" algn="l"/>
              </a:tabLst>
            </a:pPr>
            <a:r>
              <a:rPr lang="en-US" sz="2000" b="0" strike="noStrike" spc="-1">
                <a:latin typeface="Arial"/>
                <a:ea typeface="Arial"/>
              </a:rPr>
              <a:t>D: Hackerspaces are for people whho whant to fysical meet and do the things that you do at hacker camps. It also provide a good base for the off-field work for the Dutch hackercamps. Think of meeting places, team meetings, but also sweat shops for batch-making of badges, decorations, promo care packets</a:t>
            </a:r>
            <a:endParaRPr lang="nl-NL" sz="2000" b="0" strike="noStrike" spc="-1">
              <a:latin typeface="Arial"/>
            </a:endParaRPr>
          </a:p>
          <a:p>
            <a:pPr marL="216000" indent="-215640">
              <a:lnSpc>
                <a:spcPct val="100000"/>
              </a:lnSpc>
              <a:buNone/>
              <a:tabLst>
                <a:tab pos="0" algn="l"/>
              </a:tabLst>
            </a:pPr>
            <a:r>
              <a:rPr lang="en-US" sz="2000" b="0" strike="noStrike" spc="-1">
                <a:latin typeface="Arial"/>
                <a:ea typeface="Arial"/>
              </a:rPr>
              <a:t>E: Hackerspaces get a large boost from hackercamps. Vice versa, a significant part of the new orga comes from hackerspaces. Everybody is welcome to help, but they just hear more off it.</a:t>
            </a:r>
            <a:endParaRPr lang="nl-NL" sz="2000" b="0" strike="noStrike" spc="-1">
              <a:latin typeface="Arial"/>
            </a:endParaRPr>
          </a:p>
          <a:p>
            <a:pPr marL="216000" indent="-215640">
              <a:lnSpc>
                <a:spcPct val="100000"/>
              </a:lnSpc>
              <a:buNone/>
              <a:tabLst>
                <a:tab pos="0" algn="l"/>
              </a:tabLst>
            </a:pPr>
            <a:r>
              <a:rPr lang="en-US" sz="2000" b="0" strike="noStrike" spc="-1">
                <a:latin typeface="Arial"/>
                <a:ea typeface="Arial"/>
              </a:rPr>
              <a:t>The board of the ducht hackerspaces come largely from people who also visited hacker camps</a:t>
            </a:r>
            <a:endParaRPr lang="nl-NL" sz="2000" b="0" strike="noStrike" spc="-1">
              <a:latin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 name="PlaceHolder 1"/>
          <p:cNvSpPr>
            <a:spLocks noGrp="1" noRot="1" noChangeAspect="1"/>
          </p:cNvSpPr>
          <p:nvPr>
            <p:ph type="sldImg"/>
          </p:nvPr>
        </p:nvSpPr>
        <p:spPr>
          <a:xfrm>
            <a:off x="217488" y="812800"/>
            <a:ext cx="7124700" cy="4008438"/>
          </a:xfrm>
          <a:prstGeom prst="rect">
            <a:avLst/>
          </a:prstGeom>
          <a:ln w="0">
            <a:noFill/>
          </a:ln>
        </p:spPr>
      </p:sp>
      <p:sp>
        <p:nvSpPr>
          <p:cNvPr id="340"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r>
              <a:rPr lang="en-US" sz="2000" b="0" strike="noStrike" spc="-1">
                <a:latin typeface="Arial"/>
              </a:rPr>
              <a:t>Developed at bitlair, Amersfoort</a:t>
            </a:r>
            <a:endParaRPr lang="nl-NL" sz="2000" b="0" strike="noStrike" spc="-1">
              <a:latin typeface="Arial"/>
            </a:endParaRPr>
          </a:p>
          <a:p>
            <a:endParaRPr lang="nl-NL" sz="2000" b="0" strike="noStrike" spc="-1">
              <a:latin typeface="Arial"/>
            </a:endParaRPr>
          </a:p>
          <a:p>
            <a:r>
              <a:rPr lang="en-US" sz="2000" b="0" strike="noStrike" spc="-1">
                <a:latin typeface="Arial"/>
              </a:rPr>
              <a:t>Bob</a:t>
            </a:r>
            <a:endParaRPr lang="nl-NL" sz="2000" b="0" strike="noStrike" spc="-1">
              <a:latin typeface="Arial"/>
            </a:endParaRPr>
          </a:p>
          <a:p>
            <a:endParaRPr lang="nl-NL" sz="2000" b="0" strike="noStrike" spc="-1">
              <a:latin typeface="Arial"/>
            </a:endParaRPr>
          </a:p>
          <a:p>
            <a:r>
              <a:rPr lang="en-US" sz="2000" b="0" strike="noStrike" spc="-1">
                <a:latin typeface="Arial"/>
              </a:rPr>
              <a:t>Direct to the ethernet, Used on datenklos ot show how the network is doing, for easy debugging,</a:t>
            </a:r>
            <a:endParaRPr lang="nl-NL" sz="2000" b="0" strike="noStrike" spc="-1">
              <a:latin typeface="Arial"/>
            </a:endParaRPr>
          </a:p>
          <a:p>
            <a:endParaRPr lang="nl-NL" sz="2000" b="0" strike="noStrike" spc="-1">
              <a:latin typeface="Arial"/>
            </a:endParaRPr>
          </a:p>
          <a:p>
            <a:r>
              <a:rPr lang="en-US" sz="2000" b="0" strike="noStrike" spc="-1">
                <a:latin typeface="Arial"/>
              </a:rPr>
              <a:t>Donated to hackerspacces, network team. </a:t>
            </a:r>
            <a:endParaRPr lang="nl-NL" sz="2000" b="0" strike="noStrike" spc="-1">
              <a:latin typeface="Arial"/>
            </a:endParaRPr>
          </a:p>
          <a:p>
            <a:endParaRPr lang="nl-NL" sz="2000" b="0" strike="noStrike" spc="-1">
              <a:latin typeface="Arial"/>
            </a:endParaRPr>
          </a:p>
          <a:p>
            <a:r>
              <a:rPr lang="en-US" sz="2000" b="0" strike="noStrike" spc="-1">
                <a:latin typeface="Arial"/>
              </a:rPr>
              <a:t>When the police entered the field, special animation</a:t>
            </a:r>
            <a:endParaRPr lang="nl-NL" sz="2000" b="0" strike="noStrike" spc="-1">
              <a:latin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1" name="PlaceHolder 1"/>
          <p:cNvSpPr>
            <a:spLocks noGrp="1" noRot="1" noChangeAspect="1"/>
          </p:cNvSpPr>
          <p:nvPr>
            <p:ph type="sldImg"/>
          </p:nvPr>
        </p:nvSpPr>
        <p:spPr>
          <a:xfrm>
            <a:off x="217488" y="812800"/>
            <a:ext cx="7124700" cy="4008438"/>
          </a:xfrm>
          <a:prstGeom prst="rect">
            <a:avLst/>
          </a:prstGeom>
          <a:ln w="0">
            <a:noFill/>
          </a:ln>
        </p:spPr>
      </p:sp>
      <p:sp>
        <p:nvSpPr>
          <p:cNvPr id="3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r>
              <a:rPr lang="en-US" sz="2000" b="0" strike="noStrike" spc="-1">
                <a:latin typeface="Arial"/>
              </a:rPr>
              <a:t>Vacancy page</a:t>
            </a:r>
            <a:endParaRPr lang="nl-NL" sz="2000" b="0" strike="noStrike" spc="-1">
              <a:latin typeface="Arial"/>
            </a:endParaRPr>
          </a:p>
          <a:p>
            <a:endParaRPr lang="nl-NL" sz="2000" b="0" strike="noStrike" spc="-1">
              <a:latin typeface="Arial"/>
            </a:endParaRPr>
          </a:p>
          <a:p>
            <a:r>
              <a:rPr lang="en-US" sz="2000" b="0" strike="noStrike" spc="-1">
                <a:latin typeface="Arial"/>
              </a:rPr>
              <a:t>Volunteers</a:t>
            </a:r>
            <a:endParaRPr lang="nl-NL" sz="2000" b="0" strike="noStrike" spc="-1">
              <a:latin typeface="Arial"/>
            </a:endParaRPr>
          </a:p>
          <a:p>
            <a:r>
              <a:rPr lang="en-US" sz="2000" b="0" strike="noStrike" spc="-1">
                <a:latin typeface="Arial"/>
              </a:rPr>
              <a:t>Shuttle</a:t>
            </a:r>
            <a:endParaRPr lang="nl-NL" sz="2000" b="0" strike="noStrike" spc="-1">
              <a:latin typeface="Arial"/>
            </a:endParaRPr>
          </a:p>
          <a:p>
            <a:r>
              <a:rPr lang="en-US" sz="2000" b="0" strike="noStrike" spc="-1">
                <a:latin typeface="Arial"/>
              </a:rPr>
              <a:t>Ticket and entrance</a:t>
            </a:r>
            <a:endParaRPr lang="nl-NL" sz="2000" b="0" strike="noStrike" spc="-1">
              <a:latin typeface="Arial"/>
            </a:endParaRPr>
          </a:p>
          <a:p>
            <a:r>
              <a:rPr lang="en-US" sz="2000" b="0" strike="noStrike" spc="-1">
                <a:latin typeface="Arial"/>
              </a:rPr>
              <a:t>Parking</a:t>
            </a:r>
            <a:endParaRPr lang="nl-NL" sz="2000" b="0" strike="noStrike" spc="-1">
              <a:latin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 name="PlaceHolder 1"/>
          <p:cNvSpPr>
            <a:spLocks noGrp="1" noRot="1" noChangeAspect="1"/>
          </p:cNvSpPr>
          <p:nvPr>
            <p:ph type="sldImg"/>
          </p:nvPr>
        </p:nvSpPr>
        <p:spPr>
          <a:xfrm>
            <a:off x="217488" y="812800"/>
            <a:ext cx="7124700" cy="4008438"/>
          </a:xfrm>
          <a:prstGeom prst="rect">
            <a:avLst/>
          </a:prstGeom>
          <a:ln w="0">
            <a:noFill/>
          </a:ln>
        </p:spPr>
      </p:sp>
      <p:sp>
        <p:nvSpPr>
          <p:cNvPr id="31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r>
              <a:rPr lang="en-US" sz="2000" b="0" strike="noStrike" spc="-1">
                <a:latin typeface="Arial"/>
              </a:rPr>
              <a:t>Jubuleum,Collect stories, Can’t be lost</a:t>
            </a:r>
            <a:endParaRPr lang="nl-NL" sz="2000" b="0" strike="noStrike" spc="-1">
              <a:latin typeface="Arial"/>
            </a:endParaRPr>
          </a:p>
          <a:p>
            <a:endParaRPr lang="nl-NL" sz="2000" b="0" strike="noStrike" spc="-1">
              <a:latin typeface="Arial"/>
            </a:endParaRPr>
          </a:p>
          <a:p>
            <a:r>
              <a:rPr lang="en-US" sz="2000" b="0" strike="noStrike" spc="-1">
                <a:latin typeface="Arial"/>
              </a:rPr>
              <a:t>* Have you heard of hacker camps before?</a:t>
            </a:r>
            <a:endParaRPr lang="nl-NL" sz="2000" b="0" strike="noStrike" spc="-1">
              <a:latin typeface="Arial"/>
            </a:endParaRPr>
          </a:p>
          <a:p>
            <a:pPr marL="216000" indent="-216000">
              <a:spcBef>
                <a:spcPts val="1417"/>
              </a:spcBef>
              <a:buClr>
                <a:srgbClr val="000000"/>
              </a:buClr>
              <a:buSzPct val="80000"/>
              <a:buFont typeface="OpenSymbol"/>
              <a:buChar char="✬"/>
            </a:pPr>
            <a:r>
              <a:rPr lang="en-US" sz="2000" b="0" strike="noStrike" spc="-1">
                <a:latin typeface="Arial"/>
              </a:rPr>
              <a:t>Have you been to a Dutch hacker camp?</a:t>
            </a:r>
            <a:endParaRPr lang="nl-NL" sz="2000" b="0" strike="noStrike" spc="-1">
              <a:latin typeface="Arial"/>
            </a:endParaRPr>
          </a:p>
          <a:p>
            <a:pPr marL="216000" indent="-216000">
              <a:spcBef>
                <a:spcPts val="1417"/>
              </a:spcBef>
              <a:buClr>
                <a:srgbClr val="000000"/>
              </a:buClr>
              <a:buSzPct val="80000"/>
              <a:buFont typeface="OpenSymbol"/>
              <a:buChar char="✬"/>
            </a:pPr>
            <a:r>
              <a:rPr lang="en-US" sz="2000" b="0" strike="noStrike" spc="-1">
                <a:latin typeface="Arial"/>
              </a:rPr>
              <a:t>Have you been to multiple Dutch hacker camps? </a:t>
            </a:r>
            <a:endParaRPr lang="nl-NL" sz="2000" b="0" strike="noStrike" spc="-1">
              <a:latin typeface="Arial"/>
            </a:endParaRPr>
          </a:p>
          <a:p>
            <a:pPr marL="216000" indent="-216000">
              <a:spcBef>
                <a:spcPts val="1417"/>
              </a:spcBef>
              <a:buClr>
                <a:srgbClr val="000000"/>
              </a:buClr>
              <a:buSzPct val="80000"/>
              <a:buFont typeface="OpenSymbol"/>
              <a:buChar char="✬"/>
            </a:pPr>
            <a:r>
              <a:rPr lang="en-US" sz="2000" b="0" strike="noStrike" spc="-1">
                <a:latin typeface="Arial"/>
              </a:rPr>
              <a:t>Are you younger than these events?</a:t>
            </a:r>
            <a:endParaRPr lang="nl-NL" sz="2000" b="0" strike="noStrike" spc="-1">
              <a:latin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 name="PlaceHolder 1"/>
          <p:cNvSpPr>
            <a:spLocks noGrp="1" noRot="1" noChangeAspect="1"/>
          </p:cNvSpPr>
          <p:nvPr>
            <p:ph type="sldImg"/>
          </p:nvPr>
        </p:nvSpPr>
        <p:spPr>
          <a:xfrm>
            <a:off x="217488" y="812800"/>
            <a:ext cx="7124700" cy="4008438"/>
          </a:xfrm>
          <a:prstGeom prst="rect">
            <a:avLst/>
          </a:prstGeom>
          <a:ln w="0">
            <a:noFill/>
          </a:ln>
        </p:spPr>
      </p:sp>
      <p:sp>
        <p:nvSpPr>
          <p:cNvPr id="314"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r>
              <a:rPr lang="en-US" sz="2000" b="0" strike="noStrike" spc="-1">
                <a:latin typeface="Arial"/>
              </a:rPr>
              <a:t>IFCAT legacy</a:t>
            </a:r>
            <a:endParaRPr lang="nl-NL" sz="2000" b="0" strike="noStrike" spc="-1">
              <a:latin typeface="Arial"/>
            </a:endParaRPr>
          </a:p>
          <a:p>
            <a:r>
              <a:rPr lang="en-US" sz="2000" b="0" strike="noStrike" spc="-1">
                <a:latin typeface="Arial"/>
              </a:rPr>
              <a:t>Collecting stories</a:t>
            </a:r>
            <a:endParaRPr lang="nl-NL" sz="2000" b="0" strike="noStrike" spc="-1">
              <a:latin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 name="PlaceHolder 1"/>
          <p:cNvSpPr>
            <a:spLocks noGrp="1" noRot="1" noChangeAspect="1"/>
          </p:cNvSpPr>
          <p:nvPr>
            <p:ph type="sldImg"/>
          </p:nvPr>
        </p:nvSpPr>
        <p:spPr>
          <a:xfrm>
            <a:off x="217488" y="812800"/>
            <a:ext cx="7124700" cy="4008438"/>
          </a:xfrm>
          <a:prstGeom prst="rect">
            <a:avLst/>
          </a:prstGeom>
          <a:ln w="0">
            <a:noFill/>
          </a:ln>
        </p:spPr>
      </p:sp>
      <p:sp>
        <p:nvSpPr>
          <p:cNvPr id="316"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r>
              <a:rPr lang="en-US" sz="2000" b="0" strike="noStrike" spc="-1">
                <a:latin typeface="Arial"/>
              </a:rPr>
              <a:t>Started by Rob Gongrijp</a:t>
            </a:r>
            <a:endParaRPr lang="nl-NL" sz="2000" b="0" strike="noStrike" spc="-1">
              <a:latin typeface="Arial"/>
            </a:endParaRPr>
          </a:p>
          <a:p>
            <a:r>
              <a:rPr lang="en-US" sz="2000" b="0" strike="noStrike" spc="-1">
                <a:latin typeface="Arial"/>
              </a:rPr>
              <a:t>13 januari 1989</a:t>
            </a:r>
            <a:endParaRPr lang="nl-NL" sz="2000" b="0" strike="noStrike" spc="-1">
              <a:latin typeface="Arial"/>
            </a:endParaRPr>
          </a:p>
          <a:p>
            <a:endParaRPr lang="nl-NL" sz="2000" b="0" strike="noStrike" spc="-1">
              <a:latin typeface="Arial"/>
            </a:endParaRPr>
          </a:p>
          <a:p>
            <a:r>
              <a:rPr lang="en-US" sz="2000" b="0" strike="noStrike" spc="-1">
                <a:latin typeface="Arial"/>
              </a:rPr>
              <a:t>Loads of phone freaking info, telecom data, operating systems (pre windows), circuits</a:t>
            </a:r>
            <a:endParaRPr lang="nl-NL" sz="2000" b="0" strike="noStrike" spc="-1">
              <a:latin typeface="Arial"/>
            </a:endParaRPr>
          </a:p>
          <a:p>
            <a:endParaRPr lang="nl-NL" sz="2000" b="0" strike="noStrike" spc="-1">
              <a:latin typeface="Arial"/>
            </a:endParaRPr>
          </a:p>
          <a:p>
            <a:r>
              <a:rPr lang="en-US" sz="2000" b="0" strike="noStrike" spc="-1">
                <a:latin typeface="Arial"/>
              </a:rPr>
              <a:t>Still relevant: social engineering, computer crime, </a:t>
            </a:r>
            <a:endParaRPr lang="nl-NL" sz="2000" b="0" strike="noStrike" spc="-1">
              <a:latin typeface="Arial"/>
            </a:endParaRPr>
          </a:p>
          <a:p>
            <a:endParaRPr lang="nl-NL" sz="2000" b="0" strike="noStrike" spc="-1">
              <a:latin typeface="Arial"/>
            </a:endParaRPr>
          </a:p>
          <a:p>
            <a:r>
              <a:rPr lang="en-US" sz="2000" b="0" strike="noStrike" spc="-1">
                <a:latin typeface="Arial"/>
              </a:rPr>
              <a:t>Wealth of information, technisch-geïnteresseerde computergebruikers</a:t>
            </a:r>
            <a:endParaRPr lang="nl-NL" sz="2000" b="0" strike="noStrike" spc="-1">
              <a:latin typeface="Arial"/>
            </a:endParaRPr>
          </a:p>
          <a:p>
            <a:endParaRPr lang="nl-NL" sz="2000" b="0" strike="noStrike" spc="-1">
              <a:latin typeface="Arial"/>
            </a:endParaRPr>
          </a:p>
          <a:p>
            <a:r>
              <a:rPr lang="en-US" sz="2000" b="0" strike="noStrike" spc="-1">
                <a:latin typeface="Arial"/>
              </a:rPr>
              <a:t>Xs4all</a:t>
            </a:r>
            <a:endParaRPr lang="nl-NL" sz="2000" b="0" strike="noStrike" spc="-1">
              <a:latin typeface="Arial"/>
            </a:endParaRPr>
          </a:p>
          <a:p>
            <a:endParaRPr lang="nl-NL" sz="2000" b="0" strike="noStrike" spc="-1">
              <a:latin typeface="Arial"/>
            </a:endParaRPr>
          </a:p>
          <a:p>
            <a:r>
              <a:rPr lang="en-US" sz="2000" b="0" strike="noStrike" spc="-1">
                <a:latin typeface="Arial"/>
              </a:rPr>
              <a:t>Steven levy</a:t>
            </a:r>
            <a:endParaRPr lang="nl-NL" sz="2000" b="0" strike="noStrike" spc="-1">
              <a:latin typeface="Arial"/>
            </a:endParaRPr>
          </a:p>
          <a:p>
            <a:endParaRPr lang="nl-NL" sz="2000" b="0" strike="noStrike" spc="-1">
              <a:latin typeface="Arial"/>
            </a:endParaRPr>
          </a:p>
          <a:p>
            <a:endParaRPr lang="nl-NL" sz="2000" b="0" strike="noStrike" spc="-1">
              <a:latin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 name="PlaceHolder 1"/>
          <p:cNvSpPr>
            <a:spLocks noGrp="1" noRot="1" noChangeAspect="1"/>
          </p:cNvSpPr>
          <p:nvPr>
            <p:ph type="sldImg"/>
          </p:nvPr>
        </p:nvSpPr>
        <p:spPr>
          <a:xfrm>
            <a:off x="217488" y="812800"/>
            <a:ext cx="7124700" cy="4008438"/>
          </a:xfrm>
          <a:prstGeom prst="rect">
            <a:avLst/>
          </a:prstGeom>
          <a:ln w="0">
            <a:noFill/>
          </a:ln>
        </p:spPr>
      </p:sp>
      <p:sp>
        <p:nvSpPr>
          <p:cNvPr id="318"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r>
              <a:rPr lang="en-US" sz="2000" b="0" strike="noStrike" spc="-1">
                <a:latin typeface="Arial"/>
              </a:rPr>
              <a:t>Rob Gongrijp 21</a:t>
            </a:r>
            <a:endParaRPr lang="nl-NL" sz="2000" b="0" strike="noStrike" spc="-1">
              <a:latin typeface="Arial"/>
            </a:endParaRPr>
          </a:p>
          <a:p>
            <a:pPr marL="216000" indent="-215640">
              <a:lnSpc>
                <a:spcPct val="100000"/>
              </a:lnSpc>
              <a:buNone/>
              <a:tabLst>
                <a:tab pos="0" algn="l"/>
              </a:tabLst>
            </a:pPr>
            <a:r>
              <a:rPr lang="en-US" sz="2000" b="0" strike="noStrike" spc="-1">
                <a:latin typeface="Arial"/>
                <a:ea typeface="Arial"/>
              </a:rPr>
              <a:t>Caroline Nevejan Politics and Culture programmer at Paradiso</a:t>
            </a:r>
            <a:endParaRPr lang="nl-NL" sz="2000" b="0" strike="noStrike" spc="-1">
              <a:latin typeface="Arial"/>
            </a:endParaRPr>
          </a:p>
          <a:p>
            <a:r>
              <a:rPr lang="en-US" sz="2000" b="0" strike="noStrike" spc="-1">
                <a:latin typeface="Arial"/>
              </a:rPr>
              <a:t>Patrice Riemens geographer, ellow of the Waag Society</a:t>
            </a:r>
            <a:endParaRPr lang="nl-NL" sz="2000" b="0" strike="noStrike" spc="-1">
              <a:latin typeface="Arial"/>
            </a:endParaRPr>
          </a:p>
          <a:p>
            <a:endParaRPr lang="nl-NL" sz="2000" b="0" strike="noStrike" spc="-1">
              <a:latin typeface="Arial"/>
            </a:endParaRPr>
          </a:p>
          <a:p>
            <a:r>
              <a:rPr lang="en-US" sz="2000" b="0" strike="noStrike" spc="-1">
                <a:latin typeface="Arial"/>
              </a:rPr>
              <a:t>CCC congress, 5C3, car back, inspired, Endlich normale Leute</a:t>
            </a:r>
            <a:endParaRPr lang="nl-NL" sz="2000" b="0" strike="noStrike" spc="-1">
              <a:latin typeface="Arial"/>
            </a:endParaRPr>
          </a:p>
          <a:p>
            <a:endParaRPr lang="nl-NL" sz="2000" b="0" strike="noStrike" spc="-1">
              <a:latin typeface="Arial"/>
            </a:endParaRPr>
          </a:p>
          <a:p>
            <a:endParaRPr lang="nl-NL" sz="2000" b="0" strike="noStrike" spc="-1">
              <a:latin typeface="Arial"/>
            </a:endParaRPr>
          </a:p>
          <a:p>
            <a:endParaRPr lang="nl-NL" sz="2000" b="0" strike="noStrike" spc="-1">
              <a:latin typeface="Arial"/>
            </a:endParaRPr>
          </a:p>
          <a:p>
            <a:r>
              <a:rPr lang="en-US" sz="2000" b="0" strike="noStrike" spc="-1">
                <a:latin typeface="Arial"/>
              </a:rPr>
              <a:t>Todo chaospost kaarjte leute  </a:t>
            </a:r>
            <a:endParaRPr lang="nl-NL" sz="2000" b="0" strike="noStrike" spc="-1">
              <a:latin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PlaceHolder 1"/>
          <p:cNvSpPr>
            <a:spLocks noGrp="1" noRot="1" noChangeAspect="1"/>
          </p:cNvSpPr>
          <p:nvPr>
            <p:ph type="sldImg"/>
          </p:nvPr>
        </p:nvSpPr>
        <p:spPr>
          <a:xfrm>
            <a:off x="217488" y="812800"/>
            <a:ext cx="7124700" cy="4008438"/>
          </a:xfrm>
          <a:prstGeom prst="rect">
            <a:avLst/>
          </a:prstGeom>
          <a:ln w="0">
            <a:noFill/>
          </a:ln>
        </p:spPr>
      </p:sp>
      <p:sp>
        <p:nvSpPr>
          <p:cNvPr id="320"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r>
              <a:rPr lang="en-US" sz="2000" b="0" strike="noStrike" spc="-1">
                <a:latin typeface="Arial"/>
              </a:rPr>
              <a:t>Twee namen om het activisme erbij te halen</a:t>
            </a:r>
            <a:endParaRPr lang="nl-NL" sz="2000" b="0" strike="noStrike" spc="-1">
              <a:latin typeface="Arial"/>
            </a:endParaRPr>
          </a:p>
          <a:p>
            <a:endParaRPr lang="nl-NL" sz="2000" b="0" strike="noStrike" spc="-1">
              <a:latin typeface="Arial"/>
            </a:endParaRPr>
          </a:p>
          <a:p>
            <a:r>
              <a:rPr lang="en-US" sz="2000" b="0" strike="noStrike" spc="-1">
                <a:latin typeface="Arial"/>
              </a:rPr>
              <a:t>Free exchange information</a:t>
            </a:r>
            <a:endParaRPr lang="nl-NL" sz="2000" b="0" strike="noStrike" spc="-1">
              <a:latin typeface="Arial"/>
            </a:endParaRPr>
          </a:p>
          <a:p>
            <a:endParaRPr lang="nl-NL" sz="2000" b="0" strike="noStrike" spc="-1">
              <a:latin typeface="Arial"/>
            </a:endParaRPr>
          </a:p>
          <a:p>
            <a:endParaRPr lang="nl-NL" sz="2000" b="0" strike="noStrike" spc="-1">
              <a:latin typeface="Arial"/>
            </a:endParaRPr>
          </a:p>
          <a:p>
            <a:r>
              <a:rPr lang="en-US" sz="2000" b="0" strike="noStrike" spc="-1">
                <a:latin typeface="Arial"/>
              </a:rPr>
              <a:t>By any chance someone has been there?</a:t>
            </a:r>
            <a:endParaRPr lang="nl-NL" sz="2000" b="0" strike="noStrike" spc="-1">
              <a:latin typeface="Arial"/>
            </a:endParaRPr>
          </a:p>
          <a:p>
            <a:endParaRPr lang="nl-NL" sz="2000" b="0" strike="noStrike" spc="-1">
              <a:latin typeface="Arial"/>
            </a:endParaRPr>
          </a:p>
          <a:p>
            <a:endParaRPr lang="nl-NL" sz="2000" b="0" strike="noStrike" spc="-1">
              <a:latin typeface="Arial"/>
            </a:endParaRPr>
          </a:p>
          <a:p>
            <a:endParaRPr lang="nl-NL" sz="2000" b="0" strike="noStrike" spc="-1">
              <a:latin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 name="PlaceHolder 1"/>
          <p:cNvSpPr>
            <a:spLocks noGrp="1" noRot="1" noChangeAspect="1"/>
          </p:cNvSpPr>
          <p:nvPr>
            <p:ph type="sldImg"/>
          </p:nvPr>
        </p:nvSpPr>
        <p:spPr>
          <a:xfrm>
            <a:off x="217488" y="812800"/>
            <a:ext cx="7124700" cy="4008438"/>
          </a:xfrm>
          <a:prstGeom prst="rect">
            <a:avLst/>
          </a:prstGeom>
          <a:ln w="0">
            <a:noFill/>
          </a:ln>
        </p:spPr>
      </p:sp>
      <p:sp>
        <p:nvSpPr>
          <p:cNvPr id="32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r>
              <a:rPr lang="en-US" sz="2000" b="0" strike="noStrike" spc="-1">
                <a:latin typeface="Arial"/>
              </a:rPr>
              <a:t>Pannel discussies</a:t>
            </a:r>
            <a:endParaRPr lang="nl-NL" sz="2000" b="0" strike="noStrike" spc="-1">
              <a:latin typeface="Arial"/>
            </a:endParaRPr>
          </a:p>
          <a:p>
            <a:r>
              <a:rPr lang="en-US" sz="2000" b="0" strike="noStrike" spc="-1">
                <a:latin typeface="Arial"/>
              </a:rPr>
              <a:t>Photo policy</a:t>
            </a:r>
            <a:endParaRPr lang="nl-NL" sz="2000" b="0" strike="noStrike" spc="-1">
              <a:latin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PlaceHolder 1"/>
          <p:cNvSpPr>
            <a:spLocks noGrp="1" noRot="1" noChangeAspect="1"/>
          </p:cNvSpPr>
          <p:nvPr>
            <p:ph type="sldImg"/>
          </p:nvPr>
        </p:nvSpPr>
        <p:spPr>
          <a:xfrm>
            <a:off x="217488" y="812800"/>
            <a:ext cx="7124700" cy="4008438"/>
          </a:xfrm>
          <a:prstGeom prst="rect">
            <a:avLst/>
          </a:prstGeom>
          <a:ln w="0">
            <a:noFill/>
          </a:ln>
        </p:spPr>
      </p:sp>
      <p:sp>
        <p:nvSpPr>
          <p:cNvPr id="324"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r>
              <a:rPr lang="en-US" sz="2000" b="0" strike="noStrike" spc="-1">
                <a:latin typeface="Arial"/>
              </a:rPr>
              <a:t>Who has been there?</a:t>
            </a:r>
            <a:endParaRPr lang="nl-NL" sz="2000" b="0" strike="noStrike" spc="-1">
              <a:latin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PlaceHolder 1"/>
          <p:cNvSpPr>
            <a:spLocks noGrp="1" noRot="1" noChangeAspect="1"/>
          </p:cNvSpPr>
          <p:nvPr>
            <p:ph type="sldImg"/>
          </p:nvPr>
        </p:nvSpPr>
        <p:spPr>
          <a:xfrm>
            <a:off x="217488" y="812800"/>
            <a:ext cx="7124700" cy="4008438"/>
          </a:xfrm>
          <a:prstGeom prst="rect">
            <a:avLst/>
          </a:prstGeom>
          <a:ln w="0">
            <a:noFill/>
          </a:ln>
        </p:spPr>
      </p:sp>
      <p:sp>
        <p:nvSpPr>
          <p:cNvPr id="326" name="PlaceHolder 2"/>
          <p:cNvSpPr>
            <a:spLocks noGrp="1"/>
          </p:cNvSpPr>
          <p:nvPr>
            <p:ph type="body"/>
          </p:nvPr>
        </p:nvSpPr>
        <p:spPr>
          <a:xfrm>
            <a:off x="756000" y="5078520"/>
            <a:ext cx="6047640" cy="7193160"/>
          </a:xfrm>
          <a:prstGeom prst="rect">
            <a:avLst/>
          </a:prstGeom>
          <a:noFill/>
          <a:ln w="0">
            <a:noFill/>
          </a:ln>
        </p:spPr>
        <p:txBody>
          <a:bodyPr lIns="0" tIns="0" rIns="0" bIns="0" anchor="t">
            <a:noAutofit/>
          </a:bodyPr>
          <a:lstStyle/>
          <a:p>
            <a:pPr>
              <a:lnSpc>
                <a:spcPct val="100000"/>
              </a:lnSpc>
              <a:buNone/>
              <a:tabLst>
                <a:tab pos="0" algn="l"/>
              </a:tabLst>
            </a:pPr>
            <a:r>
              <a:rPr lang="en-US" sz="1800" b="0" strike="noStrike" spc="-1">
                <a:solidFill>
                  <a:srgbClr val="000000"/>
                </a:solidFill>
                <a:latin typeface="Saira Condensed Light"/>
                <a:ea typeface="Saira Condensed Light"/>
              </a:rPr>
              <a:t>And 1993 is so long ago, computers looked like this :P</a:t>
            </a:r>
            <a:endParaRPr lang="nl-NL" sz="1800" b="0" strike="noStrike" spc="-1">
              <a:latin typeface="Arial"/>
            </a:endParaRPr>
          </a:p>
          <a:p>
            <a:pPr>
              <a:lnSpc>
                <a:spcPct val="100000"/>
              </a:lnSpc>
              <a:buNone/>
              <a:tabLst>
                <a:tab pos="0" algn="l"/>
              </a:tabLst>
            </a:pPr>
            <a:endParaRPr lang="nl-NL" sz="1800" b="0" strike="noStrike" spc="-1">
              <a:latin typeface="Arial"/>
            </a:endParaRPr>
          </a:p>
          <a:p>
            <a:pPr>
              <a:lnSpc>
                <a:spcPct val="100000"/>
              </a:lnSpc>
              <a:buNone/>
              <a:tabLst>
                <a:tab pos="0" algn="l"/>
              </a:tabLst>
            </a:pPr>
            <a:r>
              <a:rPr lang="en-US" sz="1800" b="0" strike="noStrike" spc="-1">
                <a:solidFill>
                  <a:srgbClr val="000000"/>
                </a:solidFill>
                <a:latin typeface="Saira Condensed Light"/>
                <a:ea typeface="Saira Condensed Light"/>
              </a:rPr>
              <a:t>Mathilda muPe came to the camp, wanted to bring a primitive computer.</a:t>
            </a:r>
            <a:endParaRPr lang="nl-NL" sz="1800" b="0" strike="noStrike" spc="-1">
              <a:latin typeface="Arial"/>
            </a:endParaRPr>
          </a:p>
          <a:p>
            <a:pPr>
              <a:lnSpc>
                <a:spcPct val="100000"/>
              </a:lnSpc>
              <a:buNone/>
              <a:tabLst>
                <a:tab pos="0" algn="l"/>
              </a:tabLst>
            </a:pPr>
            <a:r>
              <a:rPr lang="en-US" sz="1800" b="0" strike="noStrike" spc="-1">
                <a:solidFill>
                  <a:srgbClr val="000000"/>
                </a:solidFill>
                <a:latin typeface="Saira Condensed Light"/>
                <a:ea typeface="Saira Condensed Light"/>
              </a:rPr>
              <a:t>Gathered rocks on the field, others helped to get it internet connected within  days</a:t>
            </a:r>
            <a:endParaRPr lang="nl-NL" sz="1800" b="0" strike="noStrike" spc="-1">
              <a:latin typeface="Arial"/>
            </a:endParaRPr>
          </a:p>
          <a:p>
            <a:pPr>
              <a:lnSpc>
                <a:spcPct val="100000"/>
              </a:lnSpc>
              <a:buNone/>
              <a:tabLst>
                <a:tab pos="0" algn="l"/>
              </a:tabLst>
            </a:pPr>
            <a:endParaRPr lang="nl-NL" sz="1800" b="0" strike="noStrike" spc="-1">
              <a:latin typeface="Arial"/>
            </a:endParaRPr>
          </a:p>
          <a:p>
            <a:pPr>
              <a:lnSpc>
                <a:spcPct val="100000"/>
              </a:lnSpc>
              <a:buNone/>
              <a:tabLst>
                <a:tab pos="0" algn="l"/>
              </a:tabLst>
            </a:pPr>
            <a:r>
              <a:rPr lang="en-US" sz="1800" b="0" strike="noStrike" spc="-1">
                <a:solidFill>
                  <a:srgbClr val="000000"/>
                </a:solidFill>
                <a:latin typeface="Saira Condensed Light"/>
                <a:ea typeface="Saira Condensed Light"/>
              </a:rPr>
              <a:t>Been at a congress at ministery of economic affairs</a:t>
            </a:r>
            <a:endParaRPr lang="nl-NL" sz="1800" b="0" strike="noStrike" spc="-1">
              <a:latin typeface="Arial"/>
            </a:endParaRPr>
          </a:p>
          <a:p>
            <a:pPr>
              <a:lnSpc>
                <a:spcPct val="100000"/>
              </a:lnSpc>
              <a:buNone/>
              <a:tabLst>
                <a:tab pos="0" algn="l"/>
              </a:tabLst>
            </a:pPr>
            <a:endParaRPr lang="nl-NL" sz="1800" b="0" strike="noStrike" spc="-1">
              <a:latin typeface="Arial"/>
            </a:endParaRPr>
          </a:p>
          <a:p>
            <a:pPr>
              <a:lnSpc>
                <a:spcPct val="100000"/>
              </a:lnSpc>
              <a:buNone/>
              <a:tabLst>
                <a:tab pos="0" algn="l"/>
              </a:tabLst>
            </a:pPr>
            <a:r>
              <a:rPr lang="en-US" sz="1800" b="0" strike="noStrike" spc="-1">
                <a:solidFill>
                  <a:srgbClr val="000000"/>
                </a:solidFill>
                <a:latin typeface="Saira Condensed Light"/>
                <a:ea typeface="Saira Condensed Light"/>
              </a:rPr>
              <a:t>Tired of the lack of exercise while freaking with computers? Need some action for your cramped 'desktop' shoulder muscles? Or just fed up with the fragility of keyboards? Get into primitive mode. Take a seat at the Stone-Age computer. Get control over it, by hitting the stone keyboard.</a:t>
            </a:r>
            <a:endParaRPr lang="nl-NL" sz="1800" b="0" strike="noStrike" spc="-1">
              <a:latin typeface="Arial"/>
            </a:endParaRPr>
          </a:p>
          <a:p>
            <a:pPr>
              <a:lnSpc>
                <a:spcPct val="100000"/>
              </a:lnSpc>
              <a:buNone/>
              <a:tabLst>
                <a:tab pos="0" algn="l"/>
              </a:tabLst>
            </a:pPr>
            <a:endParaRPr lang="nl-NL" sz="1800" b="0" strike="noStrike" spc="-1">
              <a:latin typeface="Arial"/>
            </a:endParaRPr>
          </a:p>
          <a:p>
            <a:pPr>
              <a:lnSpc>
                <a:spcPct val="100000"/>
              </a:lnSpc>
              <a:buNone/>
              <a:tabLst>
                <a:tab pos="0" algn="l"/>
              </a:tabLst>
            </a:pPr>
            <a:r>
              <a:rPr lang="en-US" sz="1800" b="0" strike="noStrike" spc="-1">
                <a:solidFill>
                  <a:srgbClr val="000000"/>
                </a:solidFill>
                <a:latin typeface="Saira Condensed Light"/>
                <a:ea typeface="Saira Condensed Light"/>
              </a:rPr>
              <a:t>For the convenience, the simultaneous keys; Shift, Control and Alt are represented as dangling water-bags. You have to squeeze to activate these keys. Feel how you hit data through a computer. Hear the data flow.</a:t>
            </a:r>
            <a:endParaRPr lang="nl-NL" sz="1800" b="0" strike="noStrike" spc="-1">
              <a:latin typeface="Arial"/>
            </a:endParaRPr>
          </a:p>
          <a:p>
            <a:pPr>
              <a:lnSpc>
                <a:spcPct val="100000"/>
              </a:lnSpc>
              <a:buNone/>
              <a:tabLst>
                <a:tab pos="0" algn="l"/>
              </a:tabLst>
            </a:pPr>
            <a:endParaRPr lang="nl-NL" sz="1800" b="0" strike="noStrike" spc="-1">
              <a:latin typeface="Arial"/>
            </a:endParaRPr>
          </a:p>
          <a:p>
            <a:pPr>
              <a:lnSpc>
                <a:spcPct val="100000"/>
              </a:lnSpc>
              <a:buNone/>
              <a:tabLst>
                <a:tab pos="0" algn="l"/>
              </a:tabLst>
            </a:pPr>
            <a:r>
              <a:rPr lang="en-US" sz="1800" b="0" strike="noStrike" spc="-1">
                <a:solidFill>
                  <a:srgbClr val="000000"/>
                </a:solidFill>
                <a:latin typeface="Saira Condensed Light"/>
                <a:ea typeface="Saira Condensed Light"/>
              </a:rPr>
              <a:t>This is our era. The era of desktops jammed with keyboards, monitors and other peripheral. While the user is fooled to relax his/her wearied out eyes and mind with hypnotic glasses, headphones, or stress games.  </a:t>
            </a:r>
            <a:endParaRPr lang="nl-NL" sz="1800" b="0" strike="noStrike" spc="-1">
              <a:latin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2"/>
          </p:nvPr>
        </p:nvSpPr>
        <p:spPr/>
        <p:txBody>
          <a:bodyPr/>
          <a:lstStyle/>
          <a:p>
            <a:r>
              <a:t>Footer</a:t>
            </a:r>
          </a:p>
        </p:txBody>
      </p:sp>
      <p:sp>
        <p:nvSpPr>
          <p:cNvPr id="3" name="PlaceHolder 2"/>
          <p:cNvSpPr>
            <a:spLocks noGrp="1"/>
          </p:cNvSpPr>
          <p:nvPr>
            <p:ph type="sldNum" idx="3"/>
          </p:nvPr>
        </p:nvSpPr>
        <p:spPr/>
        <p:txBody>
          <a:bodyPr/>
          <a:lstStyle/>
          <a:p>
            <a:fld id="{A8ABBA69-B861-4470-8374-D5016A5853A7}" type="slidenum">
              <a:t>‹#›</a:t>
            </a:fld>
            <a:endParaRPr/>
          </a:p>
        </p:txBody>
      </p:sp>
      <p:sp>
        <p:nvSpPr>
          <p:cNvPr id="4" name="PlaceHolder 3"/>
          <p:cNvSpPr>
            <a:spLocks noGrp="1"/>
          </p:cNvSpPr>
          <p:nvPr>
            <p:ph type="dt" idx="1"/>
          </p:nvPr>
        </p:nvSpPr>
        <p:spPr/>
        <p:txBody>
          <a:body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endParaRPr lang="nl-NL" sz="4400" b="0" strike="noStrike" spc="-1">
              <a:solidFill>
                <a:srgbClr val="F25E95"/>
              </a:solidFill>
              <a:latin typeface="Beon"/>
            </a:endParaRPr>
          </a:p>
        </p:txBody>
      </p:sp>
      <p:sp>
        <p:nvSpPr>
          <p:cNvPr id="28" name="PlaceHolder 2"/>
          <p:cNvSpPr>
            <a:spLocks noGrp="1"/>
          </p:cNvSpPr>
          <p:nvPr>
            <p:ph/>
          </p:nvPr>
        </p:nvSpPr>
        <p:spPr>
          <a:xfrm>
            <a:off x="504000" y="1620000"/>
            <a:ext cx="9071640" cy="142848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29" name="PlaceHolder 3"/>
          <p:cNvSpPr>
            <a:spLocks noGrp="1"/>
          </p:cNvSpPr>
          <p:nvPr>
            <p:ph/>
          </p:nvPr>
        </p:nvSpPr>
        <p:spPr>
          <a:xfrm>
            <a:off x="504000" y="3184560"/>
            <a:ext cx="9071640" cy="142848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5" name="PlaceHolder 4"/>
          <p:cNvSpPr>
            <a:spLocks noGrp="1"/>
          </p:cNvSpPr>
          <p:nvPr>
            <p:ph type="ftr" idx="2"/>
          </p:nvPr>
        </p:nvSpPr>
        <p:spPr/>
        <p:txBody>
          <a:bodyPr/>
          <a:lstStyle/>
          <a:p>
            <a:r>
              <a:t>Footer</a:t>
            </a:r>
          </a:p>
        </p:txBody>
      </p:sp>
      <p:sp>
        <p:nvSpPr>
          <p:cNvPr id="6" name="PlaceHolder 5"/>
          <p:cNvSpPr>
            <a:spLocks noGrp="1"/>
          </p:cNvSpPr>
          <p:nvPr>
            <p:ph type="sldNum" idx="3"/>
          </p:nvPr>
        </p:nvSpPr>
        <p:spPr/>
        <p:txBody>
          <a:bodyPr/>
          <a:lstStyle/>
          <a:p>
            <a:fld id="{1450BD2A-2F25-401B-8217-6C940EE5A563}" type="slidenum">
              <a:t>‹#›</a:t>
            </a:fld>
            <a:endParaRPr/>
          </a:p>
        </p:txBody>
      </p:sp>
      <p:sp>
        <p:nvSpPr>
          <p:cNvPr id="7" name="PlaceHolder 6"/>
          <p:cNvSpPr>
            <a:spLocks noGrp="1"/>
          </p:cNvSpPr>
          <p:nvPr>
            <p:ph type="dt" idx="1"/>
          </p:nvPr>
        </p:nvSpPr>
        <p:spPr/>
        <p:txBody>
          <a:body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endParaRPr lang="nl-NL" sz="4400" b="0" strike="noStrike" spc="-1">
              <a:solidFill>
                <a:srgbClr val="F25E95"/>
              </a:solidFill>
              <a:latin typeface="Beon"/>
            </a:endParaRPr>
          </a:p>
        </p:txBody>
      </p:sp>
      <p:sp>
        <p:nvSpPr>
          <p:cNvPr id="31" name="PlaceHolder 2"/>
          <p:cNvSpPr>
            <a:spLocks noGrp="1"/>
          </p:cNvSpPr>
          <p:nvPr>
            <p:ph/>
          </p:nvPr>
        </p:nvSpPr>
        <p:spPr>
          <a:xfrm>
            <a:off x="504000" y="1620000"/>
            <a:ext cx="4426920" cy="142848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32" name="PlaceHolder 3"/>
          <p:cNvSpPr>
            <a:spLocks noGrp="1"/>
          </p:cNvSpPr>
          <p:nvPr>
            <p:ph/>
          </p:nvPr>
        </p:nvSpPr>
        <p:spPr>
          <a:xfrm>
            <a:off x="5152680" y="1620000"/>
            <a:ext cx="4426920" cy="142848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33" name="PlaceHolder 4"/>
          <p:cNvSpPr>
            <a:spLocks noGrp="1"/>
          </p:cNvSpPr>
          <p:nvPr>
            <p:ph/>
          </p:nvPr>
        </p:nvSpPr>
        <p:spPr>
          <a:xfrm>
            <a:off x="504000" y="3184560"/>
            <a:ext cx="4426920" cy="142848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34" name="PlaceHolder 5"/>
          <p:cNvSpPr>
            <a:spLocks noGrp="1"/>
          </p:cNvSpPr>
          <p:nvPr>
            <p:ph/>
          </p:nvPr>
        </p:nvSpPr>
        <p:spPr>
          <a:xfrm>
            <a:off x="5152680" y="3184560"/>
            <a:ext cx="4426920" cy="142848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7" name="PlaceHolder 6"/>
          <p:cNvSpPr>
            <a:spLocks noGrp="1"/>
          </p:cNvSpPr>
          <p:nvPr>
            <p:ph type="ftr" idx="2"/>
          </p:nvPr>
        </p:nvSpPr>
        <p:spPr/>
        <p:txBody>
          <a:bodyPr/>
          <a:lstStyle/>
          <a:p>
            <a:r>
              <a:t>Footer</a:t>
            </a:r>
          </a:p>
        </p:txBody>
      </p:sp>
      <p:sp>
        <p:nvSpPr>
          <p:cNvPr id="8" name="PlaceHolder 7"/>
          <p:cNvSpPr>
            <a:spLocks noGrp="1"/>
          </p:cNvSpPr>
          <p:nvPr>
            <p:ph type="sldNum" idx="3"/>
          </p:nvPr>
        </p:nvSpPr>
        <p:spPr/>
        <p:txBody>
          <a:bodyPr/>
          <a:lstStyle/>
          <a:p>
            <a:fld id="{A37996AF-E9C9-4F2C-A2F7-84DC04B2B251}" type="slidenum">
              <a:t>‹#›</a:t>
            </a:fld>
            <a:endParaRPr/>
          </a:p>
        </p:txBody>
      </p:sp>
      <p:sp>
        <p:nvSpPr>
          <p:cNvPr id="9" name="PlaceHolder 8"/>
          <p:cNvSpPr>
            <a:spLocks noGrp="1"/>
          </p:cNvSpPr>
          <p:nvPr>
            <p:ph type="dt" idx="1"/>
          </p:nvPr>
        </p:nvSpPr>
        <p:spPr/>
        <p:txBody>
          <a:body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5"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endParaRPr lang="nl-NL" sz="4400" b="0" strike="noStrike" spc="-1">
              <a:solidFill>
                <a:srgbClr val="F25E95"/>
              </a:solidFill>
              <a:latin typeface="Beon"/>
            </a:endParaRPr>
          </a:p>
        </p:txBody>
      </p:sp>
      <p:sp>
        <p:nvSpPr>
          <p:cNvPr id="36" name="PlaceHolder 2"/>
          <p:cNvSpPr>
            <a:spLocks noGrp="1"/>
          </p:cNvSpPr>
          <p:nvPr>
            <p:ph/>
          </p:nvPr>
        </p:nvSpPr>
        <p:spPr>
          <a:xfrm>
            <a:off x="504000" y="1620000"/>
            <a:ext cx="2920680" cy="142848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37" name="PlaceHolder 3"/>
          <p:cNvSpPr>
            <a:spLocks noGrp="1"/>
          </p:cNvSpPr>
          <p:nvPr>
            <p:ph/>
          </p:nvPr>
        </p:nvSpPr>
        <p:spPr>
          <a:xfrm>
            <a:off x="3571200" y="1620000"/>
            <a:ext cx="2920680" cy="142848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38" name="PlaceHolder 4"/>
          <p:cNvSpPr>
            <a:spLocks noGrp="1"/>
          </p:cNvSpPr>
          <p:nvPr>
            <p:ph/>
          </p:nvPr>
        </p:nvSpPr>
        <p:spPr>
          <a:xfrm>
            <a:off x="6638040" y="1620000"/>
            <a:ext cx="2920680" cy="142848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39" name="PlaceHolder 5"/>
          <p:cNvSpPr>
            <a:spLocks noGrp="1"/>
          </p:cNvSpPr>
          <p:nvPr>
            <p:ph/>
          </p:nvPr>
        </p:nvSpPr>
        <p:spPr>
          <a:xfrm>
            <a:off x="504000" y="3184560"/>
            <a:ext cx="2920680" cy="142848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40" name="PlaceHolder 6"/>
          <p:cNvSpPr>
            <a:spLocks noGrp="1"/>
          </p:cNvSpPr>
          <p:nvPr>
            <p:ph/>
          </p:nvPr>
        </p:nvSpPr>
        <p:spPr>
          <a:xfrm>
            <a:off x="3571200" y="3184560"/>
            <a:ext cx="2920680" cy="142848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41" name="PlaceHolder 7"/>
          <p:cNvSpPr>
            <a:spLocks noGrp="1"/>
          </p:cNvSpPr>
          <p:nvPr>
            <p:ph/>
          </p:nvPr>
        </p:nvSpPr>
        <p:spPr>
          <a:xfrm>
            <a:off x="6638040" y="3184560"/>
            <a:ext cx="2920680" cy="142848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9" name="PlaceHolder 8"/>
          <p:cNvSpPr>
            <a:spLocks noGrp="1"/>
          </p:cNvSpPr>
          <p:nvPr>
            <p:ph type="ftr" idx="2"/>
          </p:nvPr>
        </p:nvSpPr>
        <p:spPr/>
        <p:txBody>
          <a:bodyPr/>
          <a:lstStyle/>
          <a:p>
            <a:r>
              <a:t>Footer</a:t>
            </a:r>
          </a:p>
        </p:txBody>
      </p:sp>
      <p:sp>
        <p:nvSpPr>
          <p:cNvPr id="10" name="PlaceHolder 9"/>
          <p:cNvSpPr>
            <a:spLocks noGrp="1"/>
          </p:cNvSpPr>
          <p:nvPr>
            <p:ph type="sldNum" idx="3"/>
          </p:nvPr>
        </p:nvSpPr>
        <p:spPr/>
        <p:txBody>
          <a:bodyPr/>
          <a:lstStyle/>
          <a:p>
            <a:fld id="{59A5985B-1C75-485B-9AF5-DDD25C07B4D3}" type="slidenum">
              <a:t>‹#›</a:t>
            </a:fld>
            <a:endParaRPr/>
          </a:p>
        </p:txBody>
      </p:sp>
      <p:sp>
        <p:nvSpPr>
          <p:cNvPr id="11" name="PlaceHolder 10"/>
          <p:cNvSpPr>
            <a:spLocks noGrp="1"/>
          </p:cNvSpPr>
          <p:nvPr>
            <p:ph type="dt" idx="1"/>
          </p:nvPr>
        </p:nvSpPr>
        <p:spPr/>
        <p:txBody>
          <a:body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5"/>
          </p:nvPr>
        </p:nvSpPr>
        <p:spPr/>
        <p:txBody>
          <a:bodyPr/>
          <a:lstStyle/>
          <a:p>
            <a:r>
              <a:t>Footer</a:t>
            </a:r>
          </a:p>
        </p:txBody>
      </p:sp>
      <p:sp>
        <p:nvSpPr>
          <p:cNvPr id="3" name="PlaceHolder 2"/>
          <p:cNvSpPr>
            <a:spLocks noGrp="1"/>
          </p:cNvSpPr>
          <p:nvPr>
            <p:ph type="dt" idx="4"/>
          </p:nvPr>
        </p:nvSpPr>
        <p:spPr/>
        <p:txBody>
          <a:body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7"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endParaRPr lang="nl-NL" sz="4400" b="0" strike="noStrike" spc="-1">
              <a:solidFill>
                <a:srgbClr val="F25E95"/>
              </a:solidFill>
              <a:latin typeface="Beon"/>
            </a:endParaRPr>
          </a:p>
        </p:txBody>
      </p:sp>
      <p:sp>
        <p:nvSpPr>
          <p:cNvPr id="48" name="PlaceHolder 2"/>
          <p:cNvSpPr>
            <a:spLocks noGrp="1"/>
          </p:cNvSpPr>
          <p:nvPr>
            <p:ph type="subTitle"/>
          </p:nvPr>
        </p:nvSpPr>
        <p:spPr>
          <a:xfrm>
            <a:off x="504000" y="1620000"/>
            <a:ext cx="9071640" cy="2994840"/>
          </a:xfrm>
          <a:prstGeom prst="rect">
            <a:avLst/>
          </a:prstGeom>
          <a:noFill/>
          <a:ln w="0">
            <a:noFill/>
          </a:ln>
        </p:spPr>
        <p:txBody>
          <a:bodyPr lIns="0" tIns="0" rIns="0" bIns="0" anchor="ctr">
            <a:noAutofit/>
          </a:bodyPr>
          <a:lstStyle/>
          <a:p>
            <a:pPr algn="ctr">
              <a:buNone/>
            </a:pPr>
            <a:endParaRPr lang="nl-NL" sz="3200" b="0" strike="noStrike" spc="-1" dirty="0">
              <a:latin typeface="Arial"/>
            </a:endParaRPr>
          </a:p>
        </p:txBody>
      </p:sp>
      <p:sp>
        <p:nvSpPr>
          <p:cNvPr id="4" name="PlaceHolder 3"/>
          <p:cNvSpPr>
            <a:spLocks noGrp="1"/>
          </p:cNvSpPr>
          <p:nvPr>
            <p:ph type="ftr" idx="5"/>
          </p:nvPr>
        </p:nvSpPr>
        <p:spPr/>
        <p:txBody>
          <a:bodyPr/>
          <a:lstStyle/>
          <a:p>
            <a:r>
              <a:t>Footer</a:t>
            </a:r>
          </a:p>
        </p:txBody>
      </p:sp>
      <p:sp>
        <p:nvSpPr>
          <p:cNvPr id="5" name="PlaceHolder 4"/>
          <p:cNvSpPr>
            <a:spLocks noGrp="1"/>
          </p:cNvSpPr>
          <p:nvPr>
            <p:ph type="dt" idx="4"/>
          </p:nvPr>
        </p:nvSpPr>
        <p:spPr/>
        <p:txBody>
          <a:body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endParaRPr lang="nl-NL" sz="4400" b="0" strike="noStrike" spc="-1">
              <a:solidFill>
                <a:srgbClr val="F25E95"/>
              </a:solidFill>
              <a:latin typeface="Beon"/>
            </a:endParaRPr>
          </a:p>
        </p:txBody>
      </p:sp>
      <p:sp>
        <p:nvSpPr>
          <p:cNvPr id="50" name="PlaceHolder 2"/>
          <p:cNvSpPr>
            <a:spLocks noGrp="1"/>
          </p:cNvSpPr>
          <p:nvPr>
            <p:ph/>
          </p:nvPr>
        </p:nvSpPr>
        <p:spPr>
          <a:xfrm>
            <a:off x="504000" y="1620000"/>
            <a:ext cx="9071640" cy="299484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4" name="PlaceHolder 3"/>
          <p:cNvSpPr>
            <a:spLocks noGrp="1"/>
          </p:cNvSpPr>
          <p:nvPr>
            <p:ph type="ftr" idx="5"/>
          </p:nvPr>
        </p:nvSpPr>
        <p:spPr/>
        <p:txBody>
          <a:bodyPr/>
          <a:lstStyle/>
          <a:p>
            <a:r>
              <a:t>Footer</a:t>
            </a:r>
          </a:p>
        </p:txBody>
      </p:sp>
      <p:sp>
        <p:nvSpPr>
          <p:cNvPr id="5" name="PlaceHolder 4"/>
          <p:cNvSpPr>
            <a:spLocks noGrp="1"/>
          </p:cNvSpPr>
          <p:nvPr>
            <p:ph type="dt" idx="4"/>
          </p:nvPr>
        </p:nvSpPr>
        <p:spPr/>
        <p:txBody>
          <a:body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4" name="PlaceHolder 1"/>
          <p:cNvSpPr>
            <a:spLocks noGrp="1"/>
          </p:cNvSpPr>
          <p:nvPr>
            <p:ph type="title"/>
          </p:nvPr>
        </p:nvSpPr>
        <p:spPr>
          <a:xfrm>
            <a:off x="1152492" y="2857295"/>
            <a:ext cx="7775640" cy="946440"/>
          </a:xfrm>
          <a:prstGeom prst="rect">
            <a:avLst/>
          </a:prstGeom>
          <a:noFill/>
          <a:ln w="0">
            <a:noFill/>
          </a:ln>
          <a:effectLst>
            <a:outerShdw blurRad="114480" rotWithShape="0">
              <a:srgbClr val="F25E95"/>
            </a:outerShdw>
          </a:effectLst>
        </p:spPr>
        <p:txBody>
          <a:bodyPr lIns="0" tIns="0" rIns="0" bIns="0" anchor="ctr">
            <a:noAutofit/>
          </a:bodyPr>
          <a:lstStyle>
            <a:lvl1pPr algn="ctr">
              <a:defRPr/>
            </a:lvl1pPr>
          </a:lstStyle>
          <a:p>
            <a:endParaRPr lang="nl-NL" sz="4400" b="0" strike="noStrike" spc="-1">
              <a:solidFill>
                <a:srgbClr val="F25E95"/>
              </a:solidFill>
              <a:latin typeface="Beon"/>
            </a:endParaRPr>
          </a:p>
        </p:txBody>
      </p:sp>
      <p:sp>
        <p:nvSpPr>
          <p:cNvPr id="3" name="PlaceHolder 2"/>
          <p:cNvSpPr>
            <a:spLocks noGrp="1"/>
          </p:cNvSpPr>
          <p:nvPr>
            <p:ph type="ftr" idx="5"/>
          </p:nvPr>
        </p:nvSpPr>
        <p:spPr/>
        <p:txBody>
          <a:bodyPr/>
          <a:lstStyle/>
          <a:p>
            <a:r>
              <a:t>Footer</a:t>
            </a:r>
          </a:p>
        </p:txBody>
      </p:sp>
      <p:sp>
        <p:nvSpPr>
          <p:cNvPr id="4" name="PlaceHolder 3"/>
          <p:cNvSpPr>
            <a:spLocks noGrp="1"/>
          </p:cNvSpPr>
          <p:nvPr>
            <p:ph type="dt" idx="4"/>
          </p:nvPr>
        </p:nvSpPr>
        <p:spPr/>
        <p:txBody>
          <a:body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5" name="PlaceHolder 1"/>
          <p:cNvSpPr>
            <a:spLocks noGrp="1"/>
          </p:cNvSpPr>
          <p:nvPr>
            <p:ph type="subTitle"/>
          </p:nvPr>
        </p:nvSpPr>
        <p:spPr>
          <a:xfrm>
            <a:off x="643572" y="2209800"/>
            <a:ext cx="8793480" cy="2558760"/>
          </a:xfrm>
          <a:prstGeom prst="rect">
            <a:avLst/>
          </a:prstGeom>
          <a:noFill/>
          <a:ln w="0">
            <a:noFill/>
          </a:ln>
        </p:spPr>
        <p:txBody>
          <a:bodyPr lIns="0" tIns="0" rIns="0" bIns="0" anchor="ctr">
            <a:noAutofit/>
          </a:bodyPr>
          <a:lstStyle/>
          <a:p>
            <a:pPr algn="ctr">
              <a:buNone/>
            </a:pPr>
            <a:endParaRPr lang="nl-NL" sz="3200" b="0" strike="noStrike" spc="-1">
              <a:latin typeface="Arial"/>
            </a:endParaRPr>
          </a:p>
        </p:txBody>
      </p:sp>
      <p:sp>
        <p:nvSpPr>
          <p:cNvPr id="3" name="PlaceHolder 2"/>
          <p:cNvSpPr>
            <a:spLocks noGrp="1"/>
          </p:cNvSpPr>
          <p:nvPr>
            <p:ph type="ftr" idx="5"/>
          </p:nvPr>
        </p:nvSpPr>
        <p:spPr/>
        <p:txBody>
          <a:bodyPr/>
          <a:lstStyle/>
          <a:p>
            <a:r>
              <a:t>Footer</a:t>
            </a:r>
          </a:p>
        </p:txBody>
      </p:sp>
      <p:sp>
        <p:nvSpPr>
          <p:cNvPr id="4" name="PlaceHolder 3"/>
          <p:cNvSpPr>
            <a:spLocks noGrp="1"/>
          </p:cNvSpPr>
          <p:nvPr>
            <p:ph type="dt" idx="4"/>
          </p:nvPr>
        </p:nvSpPr>
        <p:spPr/>
        <p:txBody>
          <a:body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6"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endParaRPr lang="nl-NL" sz="4400" b="0" strike="noStrike" spc="-1">
              <a:solidFill>
                <a:srgbClr val="F25E95"/>
              </a:solidFill>
              <a:latin typeface="Beon"/>
            </a:endParaRPr>
          </a:p>
        </p:txBody>
      </p:sp>
      <p:sp>
        <p:nvSpPr>
          <p:cNvPr id="7" name="PlaceHolder 2"/>
          <p:cNvSpPr>
            <a:spLocks noGrp="1"/>
          </p:cNvSpPr>
          <p:nvPr>
            <p:ph type="subTitle"/>
          </p:nvPr>
        </p:nvSpPr>
        <p:spPr>
          <a:xfrm>
            <a:off x="504000" y="1620000"/>
            <a:ext cx="9071640" cy="2994840"/>
          </a:xfrm>
          <a:prstGeom prst="rect">
            <a:avLst/>
          </a:prstGeom>
          <a:noFill/>
          <a:ln w="0">
            <a:noFill/>
          </a:ln>
        </p:spPr>
        <p:txBody>
          <a:bodyPr lIns="0" tIns="0" rIns="0" bIns="0" anchor="ctr">
            <a:noAutofit/>
          </a:bodyPr>
          <a:lstStyle/>
          <a:p>
            <a:pPr algn="ctr">
              <a:buNone/>
            </a:pPr>
            <a:endParaRPr lang="nl-NL" sz="3200" b="0" strike="noStrike" spc="-1">
              <a:latin typeface="Arial"/>
            </a:endParaRPr>
          </a:p>
        </p:txBody>
      </p:sp>
      <p:sp>
        <p:nvSpPr>
          <p:cNvPr id="4" name="PlaceHolder 3"/>
          <p:cNvSpPr>
            <a:spLocks noGrp="1"/>
          </p:cNvSpPr>
          <p:nvPr>
            <p:ph type="ftr" idx="2"/>
          </p:nvPr>
        </p:nvSpPr>
        <p:spPr/>
        <p:txBody>
          <a:bodyPr/>
          <a:lstStyle/>
          <a:p>
            <a:r>
              <a:t>Footer</a:t>
            </a:r>
          </a:p>
        </p:txBody>
      </p:sp>
      <p:sp>
        <p:nvSpPr>
          <p:cNvPr id="5" name="PlaceHolder 4"/>
          <p:cNvSpPr>
            <a:spLocks noGrp="1"/>
          </p:cNvSpPr>
          <p:nvPr>
            <p:ph type="sldNum" idx="3"/>
          </p:nvPr>
        </p:nvSpPr>
        <p:spPr/>
        <p:txBody>
          <a:bodyPr/>
          <a:lstStyle/>
          <a:p>
            <a:fld id="{05B7188E-06B8-46FC-BF67-3762D86214CF}" type="slidenum">
              <a:t>‹#›</a:t>
            </a:fld>
            <a:endParaRPr/>
          </a:p>
        </p:txBody>
      </p:sp>
      <p:sp>
        <p:nvSpPr>
          <p:cNvPr id="2" name="PlaceHolder 5"/>
          <p:cNvSpPr>
            <a:spLocks noGrp="1"/>
          </p:cNvSpPr>
          <p:nvPr>
            <p:ph type="dt" idx="1"/>
          </p:nvPr>
        </p:nvSpPr>
        <p:spPr/>
        <p:txBody>
          <a:body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endParaRPr lang="nl-NL" sz="4400" b="0" strike="noStrike" spc="-1">
              <a:solidFill>
                <a:srgbClr val="F25E95"/>
              </a:solidFill>
              <a:latin typeface="Beon"/>
            </a:endParaRPr>
          </a:p>
        </p:txBody>
      </p:sp>
      <p:sp>
        <p:nvSpPr>
          <p:cNvPr id="9" name="PlaceHolder 2"/>
          <p:cNvSpPr>
            <a:spLocks noGrp="1"/>
          </p:cNvSpPr>
          <p:nvPr>
            <p:ph/>
          </p:nvPr>
        </p:nvSpPr>
        <p:spPr>
          <a:xfrm>
            <a:off x="504000" y="1620000"/>
            <a:ext cx="9071640" cy="2994840"/>
          </a:xfrm>
          <a:prstGeom prst="rect">
            <a:avLst/>
          </a:prstGeom>
          <a:noFill/>
          <a:ln w="0">
            <a:noFill/>
          </a:ln>
        </p:spPr>
        <p:txBody>
          <a:bodyPr lIns="0" tIns="0" rIns="0" bIns="0" anchor="t">
            <a:normAutofit/>
          </a:bodyPr>
          <a:lstStyle>
            <a:lvl1pPr>
              <a:defRPr>
                <a:latin typeface="Source Sans 3 ExtraLight" panose="020B0303030403020204" pitchFamily="34" charset="0"/>
              </a:defRPr>
            </a:lvl1pPr>
          </a:lstStyle>
          <a:p>
            <a:endParaRPr lang="nl-NL" sz="3200" b="0" strike="noStrike" spc="-1" dirty="0">
              <a:solidFill>
                <a:srgbClr val="FFFB96"/>
              </a:solidFill>
              <a:latin typeface="Source Sans 3 ExtraLight"/>
            </a:endParaRPr>
          </a:p>
        </p:txBody>
      </p:sp>
      <p:sp>
        <p:nvSpPr>
          <p:cNvPr id="4" name="PlaceHolder 3"/>
          <p:cNvSpPr>
            <a:spLocks noGrp="1"/>
          </p:cNvSpPr>
          <p:nvPr>
            <p:ph type="ftr" idx="2"/>
          </p:nvPr>
        </p:nvSpPr>
        <p:spPr/>
        <p:txBody>
          <a:bodyPr/>
          <a:lstStyle/>
          <a:p>
            <a:r>
              <a:t>Footer</a:t>
            </a:r>
          </a:p>
        </p:txBody>
      </p:sp>
      <p:sp>
        <p:nvSpPr>
          <p:cNvPr id="5" name="PlaceHolder 4"/>
          <p:cNvSpPr>
            <a:spLocks noGrp="1"/>
          </p:cNvSpPr>
          <p:nvPr>
            <p:ph type="sldNum" idx="3"/>
          </p:nvPr>
        </p:nvSpPr>
        <p:spPr/>
        <p:txBody>
          <a:bodyPr/>
          <a:lstStyle/>
          <a:p>
            <a:fld id="{DAC06E01-C33C-47B1-A435-EACF2779C668}" type="slidenum">
              <a:t>‹#›</a:t>
            </a:fld>
            <a:endParaRPr/>
          </a:p>
        </p:txBody>
      </p:sp>
      <p:sp>
        <p:nvSpPr>
          <p:cNvPr id="6" name="PlaceHolder 5"/>
          <p:cNvSpPr>
            <a:spLocks noGrp="1"/>
          </p:cNvSpPr>
          <p:nvPr>
            <p:ph type="dt" idx="1"/>
          </p:nvPr>
        </p:nvSpPr>
        <p:spPr/>
        <p:txBody>
          <a:body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0"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endParaRPr lang="nl-NL" sz="4400" b="0" strike="noStrike" spc="-1">
              <a:solidFill>
                <a:srgbClr val="F25E95"/>
              </a:solidFill>
              <a:latin typeface="Beon"/>
            </a:endParaRPr>
          </a:p>
        </p:txBody>
      </p:sp>
      <p:sp>
        <p:nvSpPr>
          <p:cNvPr id="11" name="PlaceHolder 2"/>
          <p:cNvSpPr>
            <a:spLocks noGrp="1"/>
          </p:cNvSpPr>
          <p:nvPr>
            <p:ph/>
          </p:nvPr>
        </p:nvSpPr>
        <p:spPr>
          <a:xfrm>
            <a:off x="504000" y="1620000"/>
            <a:ext cx="4426920" cy="299484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12" name="PlaceHolder 3"/>
          <p:cNvSpPr>
            <a:spLocks noGrp="1"/>
          </p:cNvSpPr>
          <p:nvPr>
            <p:ph/>
          </p:nvPr>
        </p:nvSpPr>
        <p:spPr>
          <a:xfrm>
            <a:off x="5152680" y="1620000"/>
            <a:ext cx="4426920" cy="299484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5" name="PlaceHolder 4"/>
          <p:cNvSpPr>
            <a:spLocks noGrp="1"/>
          </p:cNvSpPr>
          <p:nvPr>
            <p:ph type="ftr" idx="2"/>
          </p:nvPr>
        </p:nvSpPr>
        <p:spPr/>
        <p:txBody>
          <a:bodyPr/>
          <a:lstStyle/>
          <a:p>
            <a:r>
              <a:t>Footer</a:t>
            </a:r>
          </a:p>
        </p:txBody>
      </p:sp>
      <p:sp>
        <p:nvSpPr>
          <p:cNvPr id="6" name="PlaceHolder 5"/>
          <p:cNvSpPr>
            <a:spLocks noGrp="1"/>
          </p:cNvSpPr>
          <p:nvPr>
            <p:ph type="sldNum" idx="3"/>
          </p:nvPr>
        </p:nvSpPr>
        <p:spPr/>
        <p:txBody>
          <a:bodyPr/>
          <a:lstStyle/>
          <a:p>
            <a:fld id="{8E976E6F-91C4-4C6B-A5E3-07E1C5F43C06}" type="slidenum">
              <a:t>‹#›</a:t>
            </a:fld>
            <a:endParaRPr/>
          </a:p>
        </p:txBody>
      </p:sp>
      <p:sp>
        <p:nvSpPr>
          <p:cNvPr id="7" name="PlaceHolder 6"/>
          <p:cNvSpPr>
            <a:spLocks noGrp="1"/>
          </p:cNvSpPr>
          <p:nvPr>
            <p:ph type="dt" idx="1"/>
          </p:nvPr>
        </p:nvSpPr>
        <p:spPr/>
        <p:txBody>
          <a:body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3"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endParaRPr lang="nl-NL" sz="4400" b="0" strike="noStrike" spc="-1">
              <a:solidFill>
                <a:srgbClr val="F25E95"/>
              </a:solidFill>
              <a:latin typeface="Beon"/>
            </a:endParaRPr>
          </a:p>
        </p:txBody>
      </p:sp>
      <p:sp>
        <p:nvSpPr>
          <p:cNvPr id="3" name="PlaceHolder 2"/>
          <p:cNvSpPr>
            <a:spLocks noGrp="1"/>
          </p:cNvSpPr>
          <p:nvPr>
            <p:ph type="ftr" idx="2"/>
          </p:nvPr>
        </p:nvSpPr>
        <p:spPr/>
        <p:txBody>
          <a:bodyPr/>
          <a:lstStyle/>
          <a:p>
            <a:r>
              <a:t>Footer</a:t>
            </a:r>
          </a:p>
        </p:txBody>
      </p:sp>
      <p:sp>
        <p:nvSpPr>
          <p:cNvPr id="4" name="PlaceHolder 3"/>
          <p:cNvSpPr>
            <a:spLocks noGrp="1"/>
          </p:cNvSpPr>
          <p:nvPr>
            <p:ph type="sldNum" idx="3"/>
          </p:nvPr>
        </p:nvSpPr>
        <p:spPr/>
        <p:txBody>
          <a:bodyPr/>
          <a:lstStyle/>
          <a:p>
            <a:fld id="{9721D593-82ED-4C9C-9D80-E7E890BF86FA}" type="slidenum">
              <a:t>‹#›</a:t>
            </a:fld>
            <a:endParaRPr/>
          </a:p>
        </p:txBody>
      </p:sp>
      <p:sp>
        <p:nvSpPr>
          <p:cNvPr id="5" name="PlaceHolder 4"/>
          <p:cNvSpPr>
            <a:spLocks noGrp="1"/>
          </p:cNvSpPr>
          <p:nvPr>
            <p:ph type="dt" idx="1"/>
          </p:nvPr>
        </p:nvSpPr>
        <p:spPr/>
        <p:txBody>
          <a:body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4" name="PlaceHolder 1"/>
          <p:cNvSpPr>
            <a:spLocks noGrp="1"/>
          </p:cNvSpPr>
          <p:nvPr>
            <p:ph type="subTitle"/>
          </p:nvPr>
        </p:nvSpPr>
        <p:spPr>
          <a:xfrm>
            <a:off x="1800000" y="380160"/>
            <a:ext cx="7775640" cy="4388400"/>
          </a:xfrm>
          <a:prstGeom prst="rect">
            <a:avLst/>
          </a:prstGeom>
          <a:noFill/>
          <a:ln w="0">
            <a:noFill/>
          </a:ln>
        </p:spPr>
        <p:txBody>
          <a:bodyPr lIns="0" tIns="0" rIns="0" bIns="0" anchor="ctr">
            <a:noAutofit/>
          </a:bodyPr>
          <a:lstStyle/>
          <a:p>
            <a:pPr algn="ctr">
              <a:buNone/>
            </a:pPr>
            <a:endParaRPr lang="nl-NL" sz="3200" b="0" strike="noStrike" spc="-1">
              <a:latin typeface="Arial"/>
            </a:endParaRPr>
          </a:p>
        </p:txBody>
      </p:sp>
      <p:sp>
        <p:nvSpPr>
          <p:cNvPr id="3" name="PlaceHolder 2"/>
          <p:cNvSpPr>
            <a:spLocks noGrp="1"/>
          </p:cNvSpPr>
          <p:nvPr>
            <p:ph type="ftr" idx="2"/>
          </p:nvPr>
        </p:nvSpPr>
        <p:spPr/>
        <p:txBody>
          <a:bodyPr/>
          <a:lstStyle/>
          <a:p>
            <a:r>
              <a:t>Footer</a:t>
            </a:r>
          </a:p>
        </p:txBody>
      </p:sp>
      <p:sp>
        <p:nvSpPr>
          <p:cNvPr id="4" name="PlaceHolder 3"/>
          <p:cNvSpPr>
            <a:spLocks noGrp="1"/>
          </p:cNvSpPr>
          <p:nvPr>
            <p:ph type="sldNum" idx="3"/>
          </p:nvPr>
        </p:nvSpPr>
        <p:spPr/>
        <p:txBody>
          <a:bodyPr/>
          <a:lstStyle/>
          <a:p>
            <a:fld id="{1BFC5497-1241-4AF2-A007-01C1D593050A}" type="slidenum">
              <a:t>‹#›</a:t>
            </a:fld>
            <a:endParaRPr/>
          </a:p>
        </p:txBody>
      </p:sp>
      <p:sp>
        <p:nvSpPr>
          <p:cNvPr id="5" name="PlaceHolder 4"/>
          <p:cNvSpPr>
            <a:spLocks noGrp="1"/>
          </p:cNvSpPr>
          <p:nvPr>
            <p:ph type="dt" idx="1"/>
          </p:nvPr>
        </p:nvSpPr>
        <p:spPr/>
        <p:txBody>
          <a:body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endParaRPr lang="nl-NL" sz="4400" b="0" strike="noStrike" spc="-1">
              <a:solidFill>
                <a:srgbClr val="F25E95"/>
              </a:solidFill>
              <a:latin typeface="Beon"/>
            </a:endParaRPr>
          </a:p>
        </p:txBody>
      </p:sp>
      <p:sp>
        <p:nvSpPr>
          <p:cNvPr id="16" name="PlaceHolder 2"/>
          <p:cNvSpPr>
            <a:spLocks noGrp="1"/>
          </p:cNvSpPr>
          <p:nvPr>
            <p:ph/>
          </p:nvPr>
        </p:nvSpPr>
        <p:spPr>
          <a:xfrm>
            <a:off x="504000" y="1620000"/>
            <a:ext cx="4426920" cy="142848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17" name="PlaceHolder 3"/>
          <p:cNvSpPr>
            <a:spLocks noGrp="1"/>
          </p:cNvSpPr>
          <p:nvPr>
            <p:ph/>
          </p:nvPr>
        </p:nvSpPr>
        <p:spPr>
          <a:xfrm>
            <a:off x="5152680" y="1620000"/>
            <a:ext cx="4426920" cy="299484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18" name="PlaceHolder 4"/>
          <p:cNvSpPr>
            <a:spLocks noGrp="1"/>
          </p:cNvSpPr>
          <p:nvPr>
            <p:ph/>
          </p:nvPr>
        </p:nvSpPr>
        <p:spPr>
          <a:xfrm>
            <a:off x="504000" y="3184560"/>
            <a:ext cx="4426920" cy="142848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6" name="PlaceHolder 5"/>
          <p:cNvSpPr>
            <a:spLocks noGrp="1"/>
          </p:cNvSpPr>
          <p:nvPr>
            <p:ph type="ftr" idx="2"/>
          </p:nvPr>
        </p:nvSpPr>
        <p:spPr/>
        <p:txBody>
          <a:bodyPr/>
          <a:lstStyle/>
          <a:p>
            <a:r>
              <a:t>Footer</a:t>
            </a:r>
          </a:p>
        </p:txBody>
      </p:sp>
      <p:sp>
        <p:nvSpPr>
          <p:cNvPr id="7" name="PlaceHolder 6"/>
          <p:cNvSpPr>
            <a:spLocks noGrp="1"/>
          </p:cNvSpPr>
          <p:nvPr>
            <p:ph type="sldNum" idx="3"/>
          </p:nvPr>
        </p:nvSpPr>
        <p:spPr/>
        <p:txBody>
          <a:bodyPr/>
          <a:lstStyle/>
          <a:p>
            <a:fld id="{A406706D-D2BE-4881-8BE9-0F4036B1D394}" type="slidenum">
              <a:t>‹#›</a:t>
            </a:fld>
            <a:endParaRPr/>
          </a:p>
        </p:txBody>
      </p:sp>
      <p:sp>
        <p:nvSpPr>
          <p:cNvPr id="8" name="PlaceHolder 7"/>
          <p:cNvSpPr>
            <a:spLocks noGrp="1"/>
          </p:cNvSpPr>
          <p:nvPr>
            <p:ph type="dt" idx="1"/>
          </p:nvPr>
        </p:nvSpPr>
        <p:spPr/>
        <p:txBody>
          <a:body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endParaRPr lang="nl-NL" sz="4400" b="0" strike="noStrike" spc="-1">
              <a:solidFill>
                <a:srgbClr val="F25E95"/>
              </a:solidFill>
              <a:latin typeface="Beon"/>
            </a:endParaRPr>
          </a:p>
        </p:txBody>
      </p:sp>
      <p:sp>
        <p:nvSpPr>
          <p:cNvPr id="20" name="PlaceHolder 2"/>
          <p:cNvSpPr>
            <a:spLocks noGrp="1"/>
          </p:cNvSpPr>
          <p:nvPr>
            <p:ph/>
          </p:nvPr>
        </p:nvSpPr>
        <p:spPr>
          <a:xfrm>
            <a:off x="504000" y="1620000"/>
            <a:ext cx="4426920" cy="299484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21" name="PlaceHolder 3"/>
          <p:cNvSpPr>
            <a:spLocks noGrp="1"/>
          </p:cNvSpPr>
          <p:nvPr>
            <p:ph/>
          </p:nvPr>
        </p:nvSpPr>
        <p:spPr>
          <a:xfrm>
            <a:off x="5152680" y="1620000"/>
            <a:ext cx="4426920" cy="142848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22" name="PlaceHolder 4"/>
          <p:cNvSpPr>
            <a:spLocks noGrp="1"/>
          </p:cNvSpPr>
          <p:nvPr>
            <p:ph/>
          </p:nvPr>
        </p:nvSpPr>
        <p:spPr>
          <a:xfrm>
            <a:off x="5152680" y="3184560"/>
            <a:ext cx="4426920" cy="142848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6" name="PlaceHolder 5"/>
          <p:cNvSpPr>
            <a:spLocks noGrp="1"/>
          </p:cNvSpPr>
          <p:nvPr>
            <p:ph type="ftr" idx="2"/>
          </p:nvPr>
        </p:nvSpPr>
        <p:spPr/>
        <p:txBody>
          <a:bodyPr/>
          <a:lstStyle/>
          <a:p>
            <a:r>
              <a:t>Footer</a:t>
            </a:r>
          </a:p>
        </p:txBody>
      </p:sp>
      <p:sp>
        <p:nvSpPr>
          <p:cNvPr id="7" name="PlaceHolder 6"/>
          <p:cNvSpPr>
            <a:spLocks noGrp="1"/>
          </p:cNvSpPr>
          <p:nvPr>
            <p:ph type="sldNum" idx="3"/>
          </p:nvPr>
        </p:nvSpPr>
        <p:spPr/>
        <p:txBody>
          <a:bodyPr/>
          <a:lstStyle/>
          <a:p>
            <a:fld id="{3D485F4F-5FAF-4321-8523-38D7EC77EAFE}" type="slidenum">
              <a:t>‹#›</a:t>
            </a:fld>
            <a:endParaRPr/>
          </a:p>
        </p:txBody>
      </p:sp>
      <p:sp>
        <p:nvSpPr>
          <p:cNvPr id="8" name="PlaceHolder 7"/>
          <p:cNvSpPr>
            <a:spLocks noGrp="1"/>
          </p:cNvSpPr>
          <p:nvPr>
            <p:ph type="dt" idx="1"/>
          </p:nvPr>
        </p:nvSpPr>
        <p:spPr/>
        <p:txBody>
          <a:body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endParaRPr lang="nl-NL" sz="4400" b="0" strike="noStrike" spc="-1">
              <a:solidFill>
                <a:srgbClr val="F25E95"/>
              </a:solidFill>
              <a:latin typeface="Beon"/>
            </a:endParaRPr>
          </a:p>
        </p:txBody>
      </p:sp>
      <p:sp>
        <p:nvSpPr>
          <p:cNvPr id="24" name="PlaceHolder 2"/>
          <p:cNvSpPr>
            <a:spLocks noGrp="1"/>
          </p:cNvSpPr>
          <p:nvPr>
            <p:ph/>
          </p:nvPr>
        </p:nvSpPr>
        <p:spPr>
          <a:xfrm>
            <a:off x="504000" y="1620000"/>
            <a:ext cx="4426920" cy="142848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25" name="PlaceHolder 3"/>
          <p:cNvSpPr>
            <a:spLocks noGrp="1"/>
          </p:cNvSpPr>
          <p:nvPr>
            <p:ph/>
          </p:nvPr>
        </p:nvSpPr>
        <p:spPr>
          <a:xfrm>
            <a:off x="5152680" y="1620000"/>
            <a:ext cx="4426920" cy="142848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26" name="PlaceHolder 4"/>
          <p:cNvSpPr>
            <a:spLocks noGrp="1"/>
          </p:cNvSpPr>
          <p:nvPr>
            <p:ph/>
          </p:nvPr>
        </p:nvSpPr>
        <p:spPr>
          <a:xfrm>
            <a:off x="504000" y="3184560"/>
            <a:ext cx="9071640" cy="142848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6" name="PlaceHolder 5"/>
          <p:cNvSpPr>
            <a:spLocks noGrp="1"/>
          </p:cNvSpPr>
          <p:nvPr>
            <p:ph type="ftr" idx="2"/>
          </p:nvPr>
        </p:nvSpPr>
        <p:spPr/>
        <p:txBody>
          <a:bodyPr/>
          <a:lstStyle/>
          <a:p>
            <a:r>
              <a:t>Footer</a:t>
            </a:r>
          </a:p>
        </p:txBody>
      </p:sp>
      <p:sp>
        <p:nvSpPr>
          <p:cNvPr id="7" name="PlaceHolder 6"/>
          <p:cNvSpPr>
            <a:spLocks noGrp="1"/>
          </p:cNvSpPr>
          <p:nvPr>
            <p:ph type="sldNum" idx="3"/>
          </p:nvPr>
        </p:nvSpPr>
        <p:spPr/>
        <p:txBody>
          <a:bodyPr/>
          <a:lstStyle/>
          <a:p>
            <a:fld id="{9D7975AF-DA59-4331-B9C7-A49567EFD067}" type="slidenum">
              <a:t>‹#›</a:t>
            </a:fld>
            <a:endParaRPr/>
          </a:p>
        </p:txBody>
      </p:sp>
      <p:sp>
        <p:nvSpPr>
          <p:cNvPr id="8" name="PlaceHolder 7"/>
          <p:cNvSpPr>
            <a:spLocks noGrp="1"/>
          </p:cNvSpPr>
          <p:nvPr>
            <p:ph type="dt" idx="1"/>
          </p:nvPr>
        </p:nvSpPr>
        <p:spPr/>
        <p:txBody>
          <a:body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5.xml"/><Relationship Id="rId7" Type="http://schemas.openxmlformats.org/officeDocument/2006/relationships/image" Target="../media/image1.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2.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nl-NL" sz="4400" b="0" strike="noStrike" spc="-1">
                <a:solidFill>
                  <a:srgbClr val="F25E95"/>
                </a:solidFill>
                <a:latin typeface="Beon"/>
              </a:rPr>
              <a:t>Click to edit the title text format</a:t>
            </a:r>
          </a:p>
        </p:txBody>
      </p:sp>
      <p:sp>
        <p:nvSpPr>
          <p:cNvPr id="7" name="PlaceHolder 2"/>
          <p:cNvSpPr>
            <a:spLocks noGrp="1"/>
          </p:cNvSpPr>
          <p:nvPr>
            <p:ph type="body"/>
          </p:nvPr>
        </p:nvSpPr>
        <p:spPr>
          <a:xfrm>
            <a:off x="504000" y="1620000"/>
            <a:ext cx="9071640" cy="2994840"/>
          </a:xfrm>
          <a:prstGeom prst="rect">
            <a:avLst/>
          </a:prstGeom>
          <a:noFill/>
          <a:ln w="0">
            <a:noFill/>
          </a:ln>
        </p:spPr>
        <p:txBody>
          <a:bodyPr lIns="0" tIns="0" rIns="0" bIns="0" anchor="t">
            <a:normAutofit fontScale="98000"/>
          </a:bodyPr>
          <a:lstStyle/>
          <a:p>
            <a:pPr marL="432000" indent="-324000">
              <a:spcBef>
                <a:spcPts val="1417"/>
              </a:spcBef>
              <a:buClr>
                <a:srgbClr val="FFFFFF"/>
              </a:buClr>
              <a:buSzPct val="80000"/>
              <a:buFont typeface="OpenSymbol"/>
              <a:buChar char="✬"/>
            </a:pPr>
            <a:r>
              <a:rPr lang="nl-NL" sz="3200" b="0" strike="noStrike" spc="-1" dirty="0">
                <a:solidFill>
                  <a:srgbClr val="FFFB96"/>
                </a:solidFill>
                <a:latin typeface="Source Sans 3 ExtraLight"/>
              </a:rPr>
              <a:t>Click </a:t>
            </a:r>
            <a:r>
              <a:rPr lang="nl-NL" sz="3200" b="0" strike="noStrike" spc="-1" dirty="0" err="1">
                <a:solidFill>
                  <a:srgbClr val="FFFB96"/>
                </a:solidFill>
                <a:latin typeface="Source Sans 3 ExtraLight"/>
              </a:rPr>
              <a:t>to</a:t>
            </a:r>
            <a:r>
              <a:rPr lang="nl-NL" sz="3200" b="0" strike="noStrike" spc="-1" dirty="0">
                <a:solidFill>
                  <a:srgbClr val="FFFB96"/>
                </a:solidFill>
                <a:latin typeface="Source Sans 3 ExtraLight"/>
              </a:rPr>
              <a:t> </a:t>
            </a:r>
            <a:r>
              <a:rPr lang="nl-NL" sz="3200" b="0" strike="noStrike" spc="-1" dirty="0" err="1">
                <a:solidFill>
                  <a:srgbClr val="FFFB96"/>
                </a:solidFill>
                <a:latin typeface="Source Sans 3 ExtraLight"/>
              </a:rPr>
              <a:t>edit</a:t>
            </a:r>
            <a:r>
              <a:rPr lang="nl-NL" sz="3200" b="0" strike="noStrike" spc="-1" dirty="0">
                <a:solidFill>
                  <a:srgbClr val="FFFB96"/>
                </a:solidFill>
                <a:latin typeface="Source Sans 3 ExtraLight"/>
              </a:rPr>
              <a:t> </a:t>
            </a:r>
            <a:r>
              <a:rPr lang="nl-NL" sz="3200" b="0" strike="noStrike" spc="-1" dirty="0" err="1">
                <a:solidFill>
                  <a:srgbClr val="FFFB96"/>
                </a:solidFill>
                <a:latin typeface="Source Sans 3 ExtraLight"/>
              </a:rPr>
              <a:t>the</a:t>
            </a:r>
            <a:r>
              <a:rPr lang="nl-NL" sz="3200" b="0" strike="noStrike" spc="-1" dirty="0">
                <a:solidFill>
                  <a:srgbClr val="FFFB96"/>
                </a:solidFill>
                <a:latin typeface="Source Sans 3 ExtraLight"/>
              </a:rPr>
              <a:t> </a:t>
            </a:r>
            <a:r>
              <a:rPr lang="nl-NL" sz="3200" b="0" strike="noStrike" spc="-1" dirty="0" err="1">
                <a:solidFill>
                  <a:srgbClr val="FFFB96"/>
                </a:solidFill>
                <a:latin typeface="Source Sans 3 ExtraLight"/>
              </a:rPr>
              <a:t>outline</a:t>
            </a:r>
            <a:r>
              <a:rPr lang="nl-NL" sz="3200" b="0" strike="noStrike" spc="-1" dirty="0">
                <a:solidFill>
                  <a:srgbClr val="FFFB96"/>
                </a:solidFill>
                <a:latin typeface="Source Sans 3 ExtraLight"/>
              </a:rPr>
              <a:t> </a:t>
            </a:r>
            <a:r>
              <a:rPr lang="nl-NL" sz="3200" b="0" strike="noStrike" spc="-1" dirty="0" err="1">
                <a:solidFill>
                  <a:srgbClr val="FFFB96"/>
                </a:solidFill>
                <a:latin typeface="Source Sans 3 ExtraLight"/>
              </a:rPr>
              <a:t>text</a:t>
            </a:r>
            <a:r>
              <a:rPr lang="nl-NL" sz="3200" b="0" strike="noStrike" spc="-1" dirty="0">
                <a:solidFill>
                  <a:srgbClr val="FFFB96"/>
                </a:solidFill>
                <a:latin typeface="Source Sans 3 ExtraLight"/>
              </a:rPr>
              <a:t> format</a:t>
            </a:r>
          </a:p>
          <a:p>
            <a:pPr marL="864000" lvl="1" indent="-324000">
              <a:spcBef>
                <a:spcPts val="1134"/>
              </a:spcBef>
              <a:buClr>
                <a:srgbClr val="FFFFFF"/>
              </a:buClr>
              <a:buSzPct val="75000"/>
              <a:buFont typeface="OpenSymbol"/>
              <a:buChar char="✮"/>
            </a:pPr>
            <a:r>
              <a:rPr lang="nl-NL" sz="2800" b="0" strike="noStrike" spc="-1" dirty="0">
                <a:solidFill>
                  <a:srgbClr val="FFFB96"/>
                </a:solidFill>
                <a:latin typeface="Source Sans 3 ExtraLight"/>
              </a:rPr>
              <a:t>Second </a:t>
            </a:r>
            <a:r>
              <a:rPr lang="nl-NL" sz="2800" b="0" strike="noStrike" spc="-1" dirty="0" err="1">
                <a:solidFill>
                  <a:srgbClr val="FFFB96"/>
                </a:solidFill>
                <a:latin typeface="Source Sans 3 ExtraLight"/>
              </a:rPr>
              <a:t>Outline</a:t>
            </a:r>
            <a:r>
              <a:rPr lang="nl-NL" sz="2800" b="0" strike="noStrike" spc="-1" dirty="0">
                <a:solidFill>
                  <a:srgbClr val="FFFB96"/>
                </a:solidFill>
                <a:latin typeface="Source Sans 3 ExtraLight"/>
              </a:rPr>
              <a:t> Level</a:t>
            </a:r>
          </a:p>
          <a:p>
            <a:pPr marL="1296000" lvl="2" indent="-288000">
              <a:spcBef>
                <a:spcPts val="850"/>
              </a:spcBef>
              <a:buClr>
                <a:srgbClr val="FFFFFF"/>
              </a:buClr>
              <a:buSzPct val="70000"/>
              <a:buFont typeface="OpenSymbol"/>
              <a:buChar char="✯"/>
            </a:pPr>
            <a:r>
              <a:rPr lang="nl-NL" sz="2400" b="0" strike="noStrike" spc="-1" dirty="0" err="1">
                <a:solidFill>
                  <a:srgbClr val="FFFB96"/>
                </a:solidFill>
                <a:latin typeface="Source Sans 3 ExtraLight"/>
              </a:rPr>
              <a:t>Third</a:t>
            </a:r>
            <a:r>
              <a:rPr lang="nl-NL" sz="2400" b="0" strike="noStrike" spc="-1" dirty="0">
                <a:solidFill>
                  <a:srgbClr val="FFFB96"/>
                </a:solidFill>
                <a:latin typeface="Source Sans 3 ExtraLight"/>
              </a:rPr>
              <a:t> </a:t>
            </a:r>
            <a:r>
              <a:rPr lang="nl-NL" sz="2400" b="0" strike="noStrike" spc="-1" dirty="0" err="1">
                <a:solidFill>
                  <a:srgbClr val="FFFB96"/>
                </a:solidFill>
                <a:latin typeface="Source Sans 3 ExtraLight"/>
              </a:rPr>
              <a:t>Outline</a:t>
            </a:r>
            <a:r>
              <a:rPr lang="nl-NL" sz="2400" b="0" strike="noStrike" spc="-1" dirty="0">
                <a:solidFill>
                  <a:srgbClr val="FFFB96"/>
                </a:solidFill>
                <a:latin typeface="Source Sans 3 ExtraLight"/>
              </a:rPr>
              <a:t> Level</a:t>
            </a:r>
          </a:p>
          <a:p>
            <a:pPr marL="1728000" lvl="3" indent="-216000">
              <a:spcBef>
                <a:spcPts val="567"/>
              </a:spcBef>
              <a:buClr>
                <a:srgbClr val="FFFFFF"/>
              </a:buClr>
              <a:buSzPct val="75000"/>
              <a:buFont typeface="OpenSymbol"/>
              <a:buChar char="✬"/>
            </a:pPr>
            <a:r>
              <a:rPr lang="nl-NL" sz="2000" b="0" strike="noStrike" spc="-1" dirty="0" err="1">
                <a:solidFill>
                  <a:srgbClr val="FFFB96"/>
                </a:solidFill>
                <a:latin typeface="Source Sans 3 ExtraLight"/>
              </a:rPr>
              <a:t>Fourth</a:t>
            </a:r>
            <a:r>
              <a:rPr lang="nl-NL" sz="2000" b="0" strike="noStrike" spc="-1" dirty="0">
                <a:solidFill>
                  <a:srgbClr val="FFFB96"/>
                </a:solidFill>
                <a:latin typeface="Source Sans 3 ExtraLight"/>
              </a:rPr>
              <a:t> </a:t>
            </a:r>
            <a:r>
              <a:rPr lang="nl-NL" sz="2000" b="0" strike="noStrike" spc="-1" dirty="0" err="1">
                <a:solidFill>
                  <a:srgbClr val="FFFB96"/>
                </a:solidFill>
                <a:latin typeface="Source Sans 3 ExtraLight"/>
              </a:rPr>
              <a:t>Outline</a:t>
            </a:r>
            <a:r>
              <a:rPr lang="nl-NL" sz="2000" b="0" strike="noStrike" spc="-1" dirty="0">
                <a:solidFill>
                  <a:srgbClr val="FFFB96"/>
                </a:solidFill>
                <a:latin typeface="Source Sans 3 ExtraLight"/>
              </a:rPr>
              <a:t> Level</a:t>
            </a:r>
          </a:p>
          <a:p>
            <a:pPr marL="2160000" lvl="4" indent="-216000">
              <a:spcBef>
                <a:spcPts val="283"/>
              </a:spcBef>
              <a:buClr>
                <a:srgbClr val="FFFFFF"/>
              </a:buClr>
              <a:buSzPct val="65000"/>
              <a:buFont typeface="OpenSymbol"/>
              <a:buChar char="✶"/>
            </a:pPr>
            <a:r>
              <a:rPr lang="nl-NL" sz="2000" b="0" strike="noStrike" spc="-1" dirty="0" err="1">
                <a:solidFill>
                  <a:srgbClr val="FFFB96"/>
                </a:solidFill>
                <a:latin typeface="Source Sans 3 ExtraLight"/>
              </a:rPr>
              <a:t>Fifth</a:t>
            </a:r>
            <a:r>
              <a:rPr lang="nl-NL" sz="2000" b="0" strike="noStrike" spc="-1" dirty="0">
                <a:solidFill>
                  <a:srgbClr val="FFFB96"/>
                </a:solidFill>
                <a:latin typeface="Source Sans 3 ExtraLight"/>
              </a:rPr>
              <a:t> </a:t>
            </a:r>
            <a:r>
              <a:rPr lang="nl-NL" sz="2000" b="0" strike="noStrike" spc="-1" dirty="0" err="1">
                <a:solidFill>
                  <a:srgbClr val="FFFB96"/>
                </a:solidFill>
                <a:latin typeface="Source Sans 3 ExtraLight"/>
              </a:rPr>
              <a:t>Outline</a:t>
            </a:r>
            <a:r>
              <a:rPr lang="nl-NL" sz="2000" b="0" strike="noStrike" spc="-1" dirty="0">
                <a:solidFill>
                  <a:srgbClr val="FFFB96"/>
                </a:solidFill>
                <a:latin typeface="Source Sans 3 ExtraLight"/>
              </a:rPr>
              <a:t> Level</a:t>
            </a:r>
          </a:p>
          <a:p>
            <a:pPr marL="2592000" lvl="5" indent="-216000">
              <a:spcBef>
                <a:spcPts val="283"/>
              </a:spcBef>
              <a:buClr>
                <a:srgbClr val="FFFFFF"/>
              </a:buClr>
              <a:buSzPct val="45000"/>
              <a:buFont typeface="Wingdings" charset="2"/>
              <a:buChar char=""/>
            </a:pPr>
            <a:r>
              <a:rPr lang="nl-NL" sz="2000" b="0" strike="noStrike" spc="-1" dirty="0" err="1">
                <a:solidFill>
                  <a:srgbClr val="FFFB96"/>
                </a:solidFill>
                <a:latin typeface="Source Sans 3 ExtraLight"/>
              </a:rPr>
              <a:t>Sixth</a:t>
            </a:r>
            <a:r>
              <a:rPr lang="nl-NL" sz="2000" b="0" strike="noStrike" spc="-1" dirty="0">
                <a:solidFill>
                  <a:srgbClr val="FFFB96"/>
                </a:solidFill>
                <a:latin typeface="Source Sans 3 ExtraLight"/>
              </a:rPr>
              <a:t> </a:t>
            </a:r>
            <a:r>
              <a:rPr lang="nl-NL" sz="2000" b="0" strike="noStrike" spc="-1" dirty="0" err="1">
                <a:solidFill>
                  <a:srgbClr val="FFFB96"/>
                </a:solidFill>
                <a:latin typeface="Source Sans 3 ExtraLight"/>
              </a:rPr>
              <a:t>Outline</a:t>
            </a:r>
            <a:r>
              <a:rPr lang="nl-NL" sz="2000" b="0" strike="noStrike" spc="-1" dirty="0">
                <a:solidFill>
                  <a:srgbClr val="FFFB96"/>
                </a:solidFill>
                <a:latin typeface="Source Sans 3 ExtraLight"/>
              </a:rPr>
              <a:t> Level</a:t>
            </a:r>
          </a:p>
          <a:p>
            <a:pPr marL="3024000" lvl="6" indent="-216000">
              <a:spcBef>
                <a:spcPts val="283"/>
              </a:spcBef>
              <a:buClr>
                <a:srgbClr val="FFFFFF"/>
              </a:buClr>
              <a:buSzPct val="45000"/>
              <a:buFont typeface="Wingdings" charset="2"/>
              <a:buChar char=""/>
            </a:pPr>
            <a:r>
              <a:rPr lang="nl-NL" sz="2000" b="0" strike="noStrike" spc="-1" dirty="0" err="1">
                <a:solidFill>
                  <a:srgbClr val="FFFB96"/>
                </a:solidFill>
                <a:latin typeface="Source Sans 3 ExtraLight"/>
              </a:rPr>
              <a:t>Seventh</a:t>
            </a:r>
            <a:r>
              <a:rPr lang="nl-NL" sz="2000" b="0" strike="noStrike" spc="-1" dirty="0">
                <a:solidFill>
                  <a:srgbClr val="FFFB96"/>
                </a:solidFill>
                <a:latin typeface="Source Sans 3 ExtraLight"/>
              </a:rPr>
              <a:t> </a:t>
            </a:r>
            <a:r>
              <a:rPr lang="nl-NL" sz="2000" b="0" strike="noStrike" spc="-1" dirty="0" err="1">
                <a:solidFill>
                  <a:srgbClr val="FFFB96"/>
                </a:solidFill>
                <a:latin typeface="Source Sans 3 ExtraLight"/>
              </a:rPr>
              <a:t>Outline</a:t>
            </a:r>
            <a:r>
              <a:rPr lang="nl-NL" sz="2000" b="0" strike="noStrike" spc="-1" dirty="0">
                <a:solidFill>
                  <a:srgbClr val="FFFB96"/>
                </a:solidFill>
                <a:latin typeface="Source Sans 3 ExtraLight"/>
              </a:rPr>
              <a:t> Level</a:t>
            </a:r>
          </a:p>
        </p:txBody>
      </p:sp>
      <p:sp>
        <p:nvSpPr>
          <p:cNvPr id="2" name="PlaceHolder 3"/>
          <p:cNvSpPr>
            <a:spLocks noGrp="1"/>
          </p:cNvSpPr>
          <p:nvPr>
            <p:ph type="dt" idx="1"/>
          </p:nvPr>
        </p:nvSpPr>
        <p:spPr>
          <a:xfrm>
            <a:off x="504000" y="5165280"/>
            <a:ext cx="2348280" cy="390600"/>
          </a:xfrm>
          <a:prstGeom prst="rect">
            <a:avLst/>
          </a:prstGeom>
          <a:noFill/>
          <a:ln w="0">
            <a:noFill/>
          </a:ln>
        </p:spPr>
        <p:txBody>
          <a:bodyPr lIns="0" tIns="0" rIns="0" bIns="0" anchor="t">
            <a:noAutofit/>
          </a:bodyPr>
          <a:lstStyle>
            <a:lvl1pPr>
              <a:defRPr lang="nl-NL" sz="1400" b="0" strike="noStrike" spc="-1">
                <a:latin typeface="Times New Roman"/>
              </a:defRPr>
            </a:lvl1pPr>
          </a:lstStyle>
          <a:p>
            <a:r>
              <a:rPr lang="nl-NL" sz="1400" b="0" strike="noStrike" spc="-1">
                <a:latin typeface="Times New Roman"/>
              </a:rPr>
              <a:t>&lt;date/time&gt;</a:t>
            </a:r>
          </a:p>
        </p:txBody>
      </p:sp>
      <p:sp>
        <p:nvSpPr>
          <p:cNvPr id="3" name="PlaceHolder 4"/>
          <p:cNvSpPr>
            <a:spLocks noGrp="1"/>
          </p:cNvSpPr>
          <p:nvPr>
            <p:ph type="ftr" idx="2"/>
          </p:nvPr>
        </p:nvSpPr>
        <p:spPr>
          <a:xfrm>
            <a:off x="3447360" y="5165280"/>
            <a:ext cx="3195000" cy="390600"/>
          </a:xfrm>
          <a:prstGeom prst="rect">
            <a:avLst/>
          </a:prstGeom>
          <a:noFill/>
          <a:ln w="0">
            <a:noFill/>
          </a:ln>
        </p:spPr>
        <p:txBody>
          <a:bodyPr lIns="0" tIns="0" rIns="0" bIns="0" anchor="t">
            <a:noAutofit/>
          </a:bodyPr>
          <a:lstStyle>
            <a:lvl1pPr algn="ctr">
              <a:buNone/>
              <a:defRPr lang="nl-NL" sz="1400" b="0" strike="noStrike" spc="-1">
                <a:latin typeface="Times New Roman"/>
              </a:defRPr>
            </a:lvl1pPr>
          </a:lstStyle>
          <a:p>
            <a:pPr algn="ctr">
              <a:buNone/>
            </a:pPr>
            <a:r>
              <a:rPr lang="nl-NL" sz="1400" b="0" strike="noStrike" spc="-1">
                <a:latin typeface="Times New Roman"/>
              </a:rPr>
              <a:t>&lt;footer&gt;</a:t>
            </a:r>
          </a:p>
        </p:txBody>
      </p:sp>
      <p:sp>
        <p:nvSpPr>
          <p:cNvPr id="4" name="PlaceHolder 5"/>
          <p:cNvSpPr>
            <a:spLocks noGrp="1"/>
          </p:cNvSpPr>
          <p:nvPr>
            <p:ph type="sldNum" idx="3"/>
          </p:nvPr>
        </p:nvSpPr>
        <p:spPr>
          <a:xfrm>
            <a:off x="7227360" y="5165280"/>
            <a:ext cx="2348280" cy="390600"/>
          </a:xfrm>
          <a:prstGeom prst="rect">
            <a:avLst/>
          </a:prstGeom>
          <a:noFill/>
          <a:ln w="0">
            <a:noFill/>
          </a:ln>
        </p:spPr>
        <p:txBody>
          <a:bodyPr lIns="0" tIns="0" rIns="0" bIns="0" anchor="t">
            <a:noAutofit/>
          </a:bodyPr>
          <a:lstStyle>
            <a:lvl1pPr algn="r">
              <a:buNone/>
              <a:defRPr lang="nl-NL" sz="1400" b="0" strike="noStrike" spc="-1">
                <a:solidFill>
                  <a:srgbClr val="780373"/>
                </a:solidFill>
                <a:latin typeface="Times New Roman"/>
              </a:defRPr>
            </a:lvl1pPr>
          </a:lstStyle>
          <a:p>
            <a:pPr algn="r">
              <a:buNone/>
            </a:pPr>
            <a:fld id="{EBD43464-D231-44B9-8323-3E78128C5952}" type="slidenum">
              <a:rPr lang="nl-NL" sz="1400" b="0" strike="noStrike" spc="-1">
                <a:solidFill>
                  <a:srgbClr val="780373"/>
                </a:solidFill>
                <a:latin typeface="Times New Roman"/>
              </a:rPr>
              <a:t>‹#›</a:t>
            </a:fld>
            <a:endParaRPr lang="nl-NL" sz="1400" b="0" strike="noStrike" spc="-1">
              <a:latin typeface="Times New Roman"/>
            </a:endParaRPr>
          </a:p>
        </p:txBody>
      </p:sp>
      <p:pic>
        <p:nvPicPr>
          <p:cNvPr id="5" name="Afbeelding 4"/>
          <p:cNvPicPr/>
          <p:nvPr/>
        </p:nvPicPr>
        <p:blipFill>
          <a:blip r:embed="rId15" cstate="print">
            <a:extLst>
              <a:ext uri="{28A0092B-C50C-407E-A947-70E740481C1C}">
                <a14:useLocalDpi xmlns:a14="http://schemas.microsoft.com/office/drawing/2010/main"/>
              </a:ext>
            </a:extLst>
          </a:blip>
          <a:stretch/>
        </p:blipFill>
        <p:spPr>
          <a:xfrm>
            <a:off x="386640" y="180000"/>
            <a:ext cx="1272240" cy="12600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ADLaM Display" panose="020F0502020204030204"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7" cstate="print">
            <a:extLst>
              <a:ext uri="{28A0092B-C50C-407E-A947-70E740481C1C}">
                <a14:useLocalDpi xmlns:a14="http://schemas.microsoft.com/office/drawing/2010/main"/>
              </a:ext>
            </a:extLst>
          </a:blip>
          <a:stretch/>
        </a:blipFill>
        <a:effectLst/>
      </p:bgPr>
    </p:bg>
    <p:spTree>
      <p:nvGrpSpPr>
        <p:cNvPr id="1" name=""/>
        <p:cNvGrpSpPr/>
        <p:nvPr/>
      </p:nvGrpSpPr>
      <p:grpSpPr>
        <a:xfrm>
          <a:off x="0" y="0"/>
          <a:ext cx="0" cy="0"/>
          <a:chOff x="0" y="0"/>
          <a:chExt cx="0" cy="0"/>
        </a:xfrm>
      </p:grpSpPr>
      <p:sp>
        <p:nvSpPr>
          <p:cNvPr id="42" name="PlaceHolder 1"/>
          <p:cNvSpPr>
            <a:spLocks noGrp="1"/>
          </p:cNvSpPr>
          <p:nvPr>
            <p:ph type="title"/>
          </p:nvPr>
        </p:nvSpPr>
        <p:spPr>
          <a:xfrm>
            <a:off x="504000" y="2160000"/>
            <a:ext cx="9071640" cy="1460520"/>
          </a:xfrm>
          <a:prstGeom prst="rect">
            <a:avLst/>
          </a:prstGeom>
          <a:noFill/>
          <a:ln w="0">
            <a:noFill/>
          </a:ln>
          <a:effectLst>
            <a:outerShdw blurRad="63360" rotWithShape="0">
              <a:srgbClr val="F25E95"/>
            </a:outerShdw>
          </a:effectLst>
        </p:spPr>
        <p:txBody>
          <a:bodyPr lIns="0" tIns="0" rIns="0" bIns="0" anchor="ctr">
            <a:noAutofit/>
          </a:bodyPr>
          <a:lstStyle/>
          <a:p>
            <a:pPr algn="ctr">
              <a:buNone/>
            </a:pPr>
            <a:r>
              <a:rPr lang="nl-NL" sz="4400" b="0" strike="noStrike" spc="-1">
                <a:solidFill>
                  <a:srgbClr val="F25E95"/>
                </a:solidFill>
                <a:latin typeface="Beon"/>
              </a:rPr>
              <a:t>Click to edit the title text format</a:t>
            </a:r>
          </a:p>
        </p:txBody>
      </p:sp>
      <p:sp>
        <p:nvSpPr>
          <p:cNvPr id="43" name="PlaceHolder 2"/>
          <p:cNvSpPr>
            <a:spLocks noGrp="1"/>
          </p:cNvSpPr>
          <p:nvPr>
            <p:ph type="body"/>
          </p:nvPr>
        </p:nvSpPr>
        <p:spPr>
          <a:xfrm>
            <a:off x="504000" y="3960000"/>
            <a:ext cx="9071640" cy="4055040"/>
          </a:xfrm>
          <a:prstGeom prst="rect">
            <a:avLst/>
          </a:prstGeom>
          <a:noFill/>
          <a:ln w="0">
            <a:noFill/>
          </a:ln>
        </p:spPr>
        <p:txBody>
          <a:bodyPr lIns="0" tIns="0" rIns="0" bIns="0" anchor="t">
            <a:normAutofit/>
          </a:bodyPr>
          <a:lstStyle/>
          <a:p>
            <a:pPr marL="432000" indent="-324000">
              <a:spcBef>
                <a:spcPts val="1417"/>
              </a:spcBef>
              <a:buClr>
                <a:srgbClr val="FFFFFF"/>
              </a:buClr>
              <a:buSzPct val="45000"/>
              <a:buFont typeface="Wingdings" charset="2"/>
              <a:buChar char=""/>
            </a:pPr>
            <a:r>
              <a:rPr lang="nl-NL" sz="3200" b="0" strike="noStrike" spc="-1">
                <a:latin typeface="Arial"/>
              </a:rPr>
              <a:t>Click to edit the outline text format</a:t>
            </a:r>
          </a:p>
          <a:p>
            <a:pPr marL="864000" lvl="1" indent="-324000">
              <a:spcBef>
                <a:spcPts val="1134"/>
              </a:spcBef>
              <a:buClr>
                <a:srgbClr val="FFFFFF"/>
              </a:buClr>
              <a:buSzPct val="75000"/>
              <a:buFont typeface="Symbol" charset="2"/>
              <a:buChar char=""/>
            </a:pPr>
            <a:r>
              <a:rPr lang="nl-NL" sz="2800" b="0" strike="noStrike" spc="-1">
                <a:latin typeface="Arial"/>
              </a:rPr>
              <a:t>Second Outline Level</a:t>
            </a:r>
          </a:p>
          <a:p>
            <a:pPr marL="1296000" lvl="2" indent="-288000">
              <a:spcBef>
                <a:spcPts val="850"/>
              </a:spcBef>
              <a:buClr>
                <a:srgbClr val="FFFFFF"/>
              </a:buClr>
              <a:buSzPct val="45000"/>
              <a:buFont typeface="Wingdings" charset="2"/>
              <a:buChar char=""/>
            </a:pPr>
            <a:r>
              <a:rPr lang="nl-NL" sz="2400" b="0" strike="noStrike" spc="-1">
                <a:latin typeface="Arial"/>
              </a:rPr>
              <a:t>Third Outline Level</a:t>
            </a:r>
          </a:p>
          <a:p>
            <a:pPr marL="1728000" lvl="3" indent="-216000">
              <a:spcBef>
                <a:spcPts val="567"/>
              </a:spcBef>
              <a:buClr>
                <a:srgbClr val="FFFFFF"/>
              </a:buClr>
              <a:buSzPct val="75000"/>
              <a:buFont typeface="Symbol" charset="2"/>
              <a:buChar char=""/>
            </a:pPr>
            <a:r>
              <a:rPr lang="nl-NL" sz="2000" b="0" strike="noStrike" spc="-1">
                <a:latin typeface="Arial"/>
              </a:rPr>
              <a:t>Fourth Outline Level</a:t>
            </a:r>
          </a:p>
          <a:p>
            <a:pPr marL="2160000" lvl="4" indent="-216000">
              <a:spcBef>
                <a:spcPts val="283"/>
              </a:spcBef>
              <a:buClr>
                <a:srgbClr val="FFFFFF"/>
              </a:buClr>
              <a:buSzPct val="45000"/>
              <a:buFont typeface="Wingdings" charset="2"/>
              <a:buChar char=""/>
            </a:pPr>
            <a:r>
              <a:rPr lang="nl-NL" sz="2000" b="0" strike="noStrike" spc="-1">
                <a:latin typeface="Arial"/>
              </a:rPr>
              <a:t>Fifth Outline Level</a:t>
            </a:r>
          </a:p>
          <a:p>
            <a:pPr marL="2592000" lvl="5" indent="-216000">
              <a:spcBef>
                <a:spcPts val="283"/>
              </a:spcBef>
              <a:buClr>
                <a:srgbClr val="FFFFFF"/>
              </a:buClr>
              <a:buSzPct val="45000"/>
              <a:buFont typeface="Wingdings" charset="2"/>
              <a:buChar char=""/>
            </a:pPr>
            <a:r>
              <a:rPr lang="nl-NL" sz="2000" b="0" strike="noStrike" spc="-1">
                <a:latin typeface="Arial"/>
              </a:rPr>
              <a:t>Sixth Outline Level</a:t>
            </a:r>
          </a:p>
          <a:p>
            <a:pPr marL="3024000" lvl="6" indent="-216000">
              <a:spcBef>
                <a:spcPts val="283"/>
              </a:spcBef>
              <a:buClr>
                <a:srgbClr val="FFFFFF"/>
              </a:buClr>
              <a:buSzPct val="45000"/>
              <a:buFont typeface="Wingdings" charset="2"/>
              <a:buChar char=""/>
            </a:pPr>
            <a:r>
              <a:rPr lang="nl-NL" sz="2000" b="0" strike="noStrike" spc="-1">
                <a:latin typeface="Arial"/>
              </a:rPr>
              <a:t>Seventh Outline Level</a:t>
            </a:r>
          </a:p>
        </p:txBody>
      </p:sp>
      <p:sp>
        <p:nvSpPr>
          <p:cNvPr id="44" name="PlaceHolder 3"/>
          <p:cNvSpPr>
            <a:spLocks noGrp="1"/>
          </p:cNvSpPr>
          <p:nvPr>
            <p:ph type="dt" idx="4"/>
          </p:nvPr>
        </p:nvSpPr>
        <p:spPr>
          <a:xfrm>
            <a:off x="504000" y="5165280"/>
            <a:ext cx="2348280" cy="390600"/>
          </a:xfrm>
          <a:prstGeom prst="rect">
            <a:avLst/>
          </a:prstGeom>
          <a:noFill/>
          <a:ln w="0">
            <a:noFill/>
          </a:ln>
        </p:spPr>
        <p:txBody>
          <a:bodyPr lIns="0" tIns="0" rIns="0" bIns="0" anchor="t">
            <a:noAutofit/>
          </a:bodyPr>
          <a:lstStyle>
            <a:lvl1pPr>
              <a:defRPr lang="nl-NL" sz="1400" b="0" strike="noStrike" spc="-1">
                <a:latin typeface="Times New Roman"/>
              </a:defRPr>
            </a:lvl1pPr>
          </a:lstStyle>
          <a:p>
            <a:r>
              <a:rPr lang="nl-NL" sz="1400" b="0" strike="noStrike" spc="-1">
                <a:latin typeface="Times New Roman"/>
              </a:rPr>
              <a:t>&lt;date/time&gt;</a:t>
            </a:r>
          </a:p>
        </p:txBody>
      </p:sp>
      <p:sp>
        <p:nvSpPr>
          <p:cNvPr id="45" name="PlaceHolder 4"/>
          <p:cNvSpPr>
            <a:spLocks noGrp="1"/>
          </p:cNvSpPr>
          <p:nvPr>
            <p:ph type="ftr" idx="5"/>
          </p:nvPr>
        </p:nvSpPr>
        <p:spPr>
          <a:xfrm>
            <a:off x="3447360" y="5165280"/>
            <a:ext cx="3195000" cy="390600"/>
          </a:xfrm>
          <a:prstGeom prst="rect">
            <a:avLst/>
          </a:prstGeom>
          <a:noFill/>
          <a:ln w="0">
            <a:noFill/>
          </a:ln>
        </p:spPr>
        <p:txBody>
          <a:bodyPr lIns="0" tIns="0" rIns="0" bIns="0" anchor="t">
            <a:noAutofit/>
          </a:bodyPr>
          <a:lstStyle>
            <a:lvl1pPr algn="ctr">
              <a:buNone/>
              <a:defRPr lang="nl-NL" sz="1400" b="0" strike="noStrike" spc="-1">
                <a:latin typeface="Times New Roman"/>
              </a:defRPr>
            </a:lvl1pPr>
          </a:lstStyle>
          <a:p>
            <a:pPr algn="ctr">
              <a:buNone/>
            </a:pPr>
            <a:r>
              <a:rPr lang="nl-NL" sz="1400" b="0" strike="noStrike" spc="-1">
                <a:latin typeface="Times New Roman"/>
              </a:rPr>
              <a:t>&lt;footer&gt;</a:t>
            </a:r>
          </a:p>
        </p:txBody>
      </p:sp>
      <p:pic>
        <p:nvPicPr>
          <p:cNvPr id="46" name="Afbeelding 45"/>
          <p:cNvPicPr/>
          <p:nvPr/>
        </p:nvPicPr>
        <p:blipFill>
          <a:blip r:embed="rId8" cstate="print">
            <a:extLst>
              <a:ext uri="{28A0092B-C50C-407E-A947-70E740481C1C}">
                <a14:useLocalDpi xmlns:a14="http://schemas.microsoft.com/office/drawing/2010/main"/>
              </a:ext>
            </a:extLst>
          </a:blip>
          <a:stretch/>
        </p:blipFill>
        <p:spPr>
          <a:xfrm>
            <a:off x="3667320" y="-108000"/>
            <a:ext cx="2745720" cy="271908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6" r:id="rId4"/>
    <p:sldLayoutId id="214748366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gif"/><Relationship Id="rId1" Type="http://schemas.openxmlformats.org/officeDocument/2006/relationships/slideLayout" Target="../slideLayouts/slideLayout3.xml"/><Relationship Id="rId5" Type="http://schemas.openxmlformats.org/officeDocument/2006/relationships/image" Target="../media/image22.gif"/><Relationship Id="rId4" Type="http://schemas.openxmlformats.org/officeDocument/2006/relationships/image" Target="../media/image21.gif"/></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2.gif"/></Relationships>
</file>

<file path=ppt/slides/_rels/slide2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3.xml"/><Relationship Id="rId5" Type="http://schemas.openxmlformats.org/officeDocument/2006/relationships/image" Target="../media/image42.png"/><Relationship Id="rId4" Type="http://schemas.openxmlformats.org/officeDocument/2006/relationships/image" Target="../media/image41.jpeg"/></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3.xml"/><Relationship Id="rId4" Type="http://schemas.openxmlformats.org/officeDocument/2006/relationships/image" Target="../media/image52.png"/></Relationships>
</file>

<file path=ppt/slides/_rels/slide4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png"/><Relationship Id="rId1" Type="http://schemas.openxmlformats.org/officeDocument/2006/relationships/slideLayout" Target="../slideLayouts/slideLayout3.xml"/><Relationship Id="rId4" Type="http://schemas.openxmlformats.org/officeDocument/2006/relationships/image" Target="../media/image59.png"/></Relationships>
</file>

<file path=ppt/slides/_rels/slide46.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image" Target="../media/image60.png"/><Relationship Id="rId1" Type="http://schemas.openxmlformats.org/officeDocument/2006/relationships/slideLayout" Target="../slideLayouts/slideLayout3.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 Id="rId9" Type="http://schemas.openxmlformats.org/officeDocument/2006/relationships/image" Target="../media/image6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PlaceHolder 1"/>
          <p:cNvSpPr>
            <a:spLocks noGrp="1"/>
          </p:cNvSpPr>
          <p:nvPr>
            <p:ph type="title"/>
          </p:nvPr>
        </p:nvSpPr>
        <p:spPr>
          <a:xfrm>
            <a:off x="504000" y="2340000"/>
            <a:ext cx="9071640" cy="1460520"/>
          </a:xfrm>
          <a:prstGeom prst="rect">
            <a:avLst/>
          </a:prstGeom>
          <a:noFill/>
          <a:ln w="0">
            <a:noFill/>
          </a:ln>
          <a:effectLst>
            <a:outerShdw blurRad="63360" rotWithShape="0">
              <a:srgbClr val="F25E95"/>
            </a:outerShdw>
          </a:effectLst>
        </p:spPr>
        <p:txBody>
          <a:bodyPr lIns="0" tIns="0" rIns="0" bIns="0" anchor="ctr">
            <a:noAutofit/>
          </a:bodyPr>
          <a:lstStyle/>
          <a:p>
            <a:pPr algn="ctr">
              <a:lnSpc>
                <a:spcPct val="86000"/>
              </a:lnSpc>
              <a:buNone/>
              <a:tabLst>
                <a:tab pos="0" algn="l"/>
              </a:tabLst>
            </a:pPr>
            <a:r>
              <a:rPr lang="en-US" sz="4400" b="0" strike="noStrike" spc="-1" dirty="0">
                <a:solidFill>
                  <a:srgbClr val="F25E95"/>
                </a:solidFill>
                <a:latin typeface="Beon"/>
                <a:ea typeface="Saira Condensed"/>
              </a:rPr>
              <a:t>GHP1989 to WHY2025: </a:t>
            </a:r>
            <a:endParaRPr lang="nl-NL" sz="4400" b="0" strike="noStrike" spc="-1" dirty="0">
              <a:solidFill>
                <a:srgbClr val="F25E95"/>
              </a:solidFill>
              <a:latin typeface="Beon"/>
            </a:endParaRPr>
          </a:p>
          <a:p>
            <a:pPr algn="ctr">
              <a:lnSpc>
                <a:spcPct val="86000"/>
              </a:lnSpc>
              <a:spcBef>
                <a:spcPts val="145"/>
              </a:spcBef>
              <a:buNone/>
              <a:tabLst>
                <a:tab pos="0" algn="l"/>
              </a:tabLst>
            </a:pPr>
            <a:r>
              <a:rPr lang="en-US" sz="3200" b="0" strike="noStrike" spc="-1" dirty="0">
                <a:solidFill>
                  <a:srgbClr val="61F2FF"/>
                </a:solidFill>
                <a:latin typeface="Beon"/>
                <a:ea typeface="Saira Condensed"/>
              </a:rPr>
              <a:t>Dutch hacker camps from the past and the future</a:t>
            </a:r>
            <a:endParaRPr lang="nl-NL" sz="3200" b="0" strike="noStrike" spc="-1" dirty="0">
              <a:solidFill>
                <a:srgbClr val="F25E95"/>
              </a:solidFill>
              <a:latin typeface="Beon"/>
            </a:endParaRPr>
          </a:p>
        </p:txBody>
      </p:sp>
      <p:sp>
        <p:nvSpPr>
          <p:cNvPr id="90" name="PlaceHolder 2"/>
          <p:cNvSpPr>
            <a:spLocks noGrp="1"/>
          </p:cNvSpPr>
          <p:nvPr>
            <p:ph type="subTitle"/>
          </p:nvPr>
        </p:nvSpPr>
        <p:spPr>
          <a:xfrm>
            <a:off x="504000" y="3960000"/>
            <a:ext cx="9071640" cy="4055040"/>
          </a:xfrm>
          <a:prstGeom prst="rect">
            <a:avLst/>
          </a:prstGeom>
          <a:noFill/>
          <a:ln w="0">
            <a:noFill/>
          </a:ln>
          <a:effectLst/>
        </p:spPr>
        <p:txBody>
          <a:bodyPr lIns="0" tIns="0" rIns="0" bIns="0" anchor="t">
            <a:noAutofit/>
          </a:bodyPr>
          <a:lstStyle/>
          <a:p>
            <a:pPr algn="ctr">
              <a:buNone/>
            </a:pPr>
            <a:r>
              <a:rPr lang="en-US" sz="2200" b="0" strike="noStrike" spc="-1" dirty="0">
                <a:solidFill>
                  <a:srgbClr val="FFFB96"/>
                </a:solidFill>
                <a:latin typeface="Source Sans 3 ExtraLight"/>
              </a:rPr>
              <a:t>Christel Sanders /  </a:t>
            </a:r>
            <a:r>
              <a:rPr lang="en-US" sz="2200" b="0" strike="noStrike" spc="-1" dirty="0" err="1">
                <a:solidFill>
                  <a:srgbClr val="FFFB96"/>
                </a:solidFill>
                <a:latin typeface="Source Sans 3 ExtraLight"/>
              </a:rPr>
              <a:t>Boekenwuurm</a:t>
            </a:r>
            <a:endParaRPr lang="nl-NL" sz="2200" b="0" strike="noStrike" spc="-1" dirty="0">
              <a:latin typeface="Arial"/>
            </a:endParaRPr>
          </a:p>
          <a:p>
            <a:pPr algn="ctr">
              <a:buNone/>
            </a:pPr>
            <a:r>
              <a:rPr lang="en-US" sz="2200" b="0" strike="noStrike" spc="-1" dirty="0">
                <a:solidFill>
                  <a:srgbClr val="FFFB96"/>
                </a:solidFill>
                <a:latin typeface="Source Sans 3 ExtraLight"/>
              </a:rPr>
              <a:t>IFCAT foundation &amp; WHY2025 </a:t>
            </a:r>
            <a:r>
              <a:rPr lang="en-US" sz="2200" b="0" strike="noStrike" spc="-1" dirty="0" err="1">
                <a:solidFill>
                  <a:srgbClr val="FFFB96"/>
                </a:solidFill>
                <a:latin typeface="Source Sans 3 ExtraLight"/>
              </a:rPr>
              <a:t>projectleiding</a:t>
            </a:r>
            <a:endParaRPr lang="nl-NL" sz="2200" b="0" strike="noStrike" spc="-1" dirty="0">
              <a:latin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GHP</a:t>
            </a:r>
            <a:endParaRPr lang="nl-NL" sz="4400" b="0" strike="noStrike" spc="-1" dirty="0">
              <a:solidFill>
                <a:srgbClr val="F25E95"/>
              </a:solidFill>
              <a:latin typeface="Beon"/>
            </a:endParaRPr>
          </a:p>
        </p:txBody>
      </p:sp>
      <p:sp>
        <p:nvSpPr>
          <p:cNvPr id="122" name="PlaceHolder 2"/>
          <p:cNvSpPr>
            <a:spLocks noGrp="1"/>
          </p:cNvSpPr>
          <p:nvPr>
            <p:ph/>
          </p:nvPr>
        </p:nvSpPr>
        <p:spPr>
          <a:xfrm>
            <a:off x="504000" y="1620000"/>
            <a:ext cx="9071640" cy="2994840"/>
          </a:xfrm>
          <a:prstGeom prst="rect">
            <a:avLst/>
          </a:prstGeom>
          <a:noFill/>
          <a:ln w="0">
            <a:noFill/>
          </a:ln>
          <a:effectLst/>
        </p:spPr>
        <p:txBody>
          <a:bodyPr lIns="0" tIns="0" rIns="0" bIns="0" anchor="t">
            <a:normAutofit/>
          </a:bodyPr>
          <a:lstStyle/>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3 ExtraLight"/>
              </a:rPr>
              <a:t>Galactic Hacker Party</a:t>
            </a:r>
            <a:endParaRPr lang="nl-NL" sz="3200" b="0" strike="noStrike" spc="-1" dirty="0">
              <a:solidFill>
                <a:srgbClr val="FFFB96"/>
              </a:solidFill>
              <a:latin typeface="Source Sans 3 ExtraLight"/>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3 ExtraLight"/>
              </a:rPr>
              <a:t>ICATA (Intercontinental conference on alternative use of technology Amsterdam)</a:t>
            </a:r>
            <a:endParaRPr lang="nl-NL" sz="3200" b="0" strike="noStrike" spc="-1" dirty="0">
              <a:solidFill>
                <a:srgbClr val="FFFB96"/>
              </a:solidFill>
              <a:latin typeface="Source Sans 3 ExtraLight"/>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3 ExtraLight"/>
              </a:rPr>
              <a:t>1989, 3 days, in Amsterdam</a:t>
            </a:r>
            <a:endParaRPr lang="nl-NL" sz="3200" b="0" strike="noStrike" spc="-1" dirty="0">
              <a:solidFill>
                <a:srgbClr val="FFFB96"/>
              </a:solidFill>
              <a:latin typeface="Source Sans 3 ExtraLight"/>
            </a:endParaRPr>
          </a:p>
        </p:txBody>
      </p:sp>
      <p:grpSp>
        <p:nvGrpSpPr>
          <p:cNvPr id="123" name="Google Shape;778;p24"/>
          <p:cNvGrpSpPr/>
          <p:nvPr/>
        </p:nvGrpSpPr>
        <p:grpSpPr>
          <a:xfrm>
            <a:off x="6617520" y="3060000"/>
            <a:ext cx="2742480" cy="2257920"/>
            <a:chOff x="6617520" y="3060000"/>
            <a:chExt cx="2742480" cy="2257920"/>
          </a:xfrm>
        </p:grpSpPr>
        <p:pic>
          <p:nvPicPr>
            <p:cNvPr id="124" name="Google Shape;779;p 1"/>
            <p:cNvPicPr/>
            <p:nvPr/>
          </p:nvPicPr>
          <p:blipFill>
            <a:blip r:embed="rId3" cstate="print">
              <a:extLst>
                <a:ext uri="{28A0092B-C50C-407E-A947-70E740481C1C}">
                  <a14:useLocalDpi xmlns:a14="http://schemas.microsoft.com/office/drawing/2010/main"/>
                </a:ext>
              </a:extLst>
            </a:blip>
            <a:stretch/>
          </p:blipFill>
          <p:spPr>
            <a:xfrm>
              <a:off x="6617520" y="3060000"/>
              <a:ext cx="2742480" cy="2257920"/>
            </a:xfrm>
            <a:prstGeom prst="rect">
              <a:avLst/>
            </a:prstGeom>
            <a:ln w="0">
              <a:noFill/>
            </a:ln>
          </p:spPr>
        </p:pic>
        <p:sp>
          <p:nvSpPr>
            <p:cNvPr id="125" name="Google Shape;780;p 1"/>
            <p:cNvSpPr/>
            <p:nvPr/>
          </p:nvSpPr>
          <p:spPr>
            <a:xfrm>
              <a:off x="7680240" y="3365280"/>
              <a:ext cx="616680" cy="1647360"/>
            </a:xfrm>
            <a:custGeom>
              <a:avLst/>
              <a:gdLst/>
              <a:ahLst/>
              <a:cxnLst/>
              <a:rect l="l" t="t" r="r" b="b"/>
              <a:pathLst>
                <a:path w="21482" h="21562">
                  <a:moveTo>
                    <a:pt x="957" y="2"/>
                  </a:moveTo>
                  <a:cubicBezTo>
                    <a:pt x="701" y="-35"/>
                    <a:pt x="356" y="450"/>
                    <a:pt x="100" y="1217"/>
                  </a:cubicBezTo>
                  <a:cubicBezTo>
                    <a:pt x="27" y="1435"/>
                    <a:pt x="-2" y="1738"/>
                    <a:pt x="0" y="2070"/>
                  </a:cubicBezTo>
                  <a:cubicBezTo>
                    <a:pt x="8" y="3064"/>
                    <a:pt x="313" y="4331"/>
                    <a:pt x="671" y="4465"/>
                  </a:cubicBezTo>
                  <a:cubicBezTo>
                    <a:pt x="733" y="4488"/>
                    <a:pt x="1857" y="4376"/>
                    <a:pt x="3168" y="4217"/>
                  </a:cubicBezTo>
                  <a:cubicBezTo>
                    <a:pt x="6739" y="3783"/>
                    <a:pt x="8664" y="3634"/>
                    <a:pt x="10752" y="3627"/>
                  </a:cubicBezTo>
                  <a:lnTo>
                    <a:pt x="12485" y="3619"/>
                  </a:lnTo>
                  <a:lnTo>
                    <a:pt x="12452" y="3783"/>
                  </a:lnTo>
                  <a:cubicBezTo>
                    <a:pt x="12341" y="4272"/>
                    <a:pt x="12405" y="6640"/>
                    <a:pt x="12539" y="6939"/>
                  </a:cubicBezTo>
                  <a:cubicBezTo>
                    <a:pt x="13036" y="8052"/>
                    <a:pt x="14210" y="11497"/>
                    <a:pt x="14378" y="12335"/>
                  </a:cubicBezTo>
                  <a:cubicBezTo>
                    <a:pt x="14429" y="12587"/>
                    <a:pt x="14519" y="13003"/>
                    <a:pt x="14571" y="13257"/>
                  </a:cubicBezTo>
                  <a:cubicBezTo>
                    <a:pt x="14749" y="14133"/>
                    <a:pt x="14637" y="16477"/>
                    <a:pt x="14385" y="17219"/>
                  </a:cubicBezTo>
                  <a:cubicBezTo>
                    <a:pt x="13995" y="18365"/>
                    <a:pt x="13496" y="19237"/>
                    <a:pt x="12685" y="20185"/>
                  </a:cubicBezTo>
                  <a:cubicBezTo>
                    <a:pt x="12534" y="20361"/>
                    <a:pt x="12453" y="20555"/>
                    <a:pt x="12505" y="20616"/>
                  </a:cubicBezTo>
                  <a:cubicBezTo>
                    <a:pt x="12654" y="20793"/>
                    <a:pt x="13669" y="21328"/>
                    <a:pt x="14093" y="21452"/>
                  </a:cubicBezTo>
                  <a:cubicBezTo>
                    <a:pt x="14431" y="21551"/>
                    <a:pt x="14663" y="21565"/>
                    <a:pt x="16012" y="21561"/>
                  </a:cubicBezTo>
                  <a:cubicBezTo>
                    <a:pt x="17965" y="21555"/>
                    <a:pt x="19200" y="21497"/>
                    <a:pt x="19352" y="21405"/>
                  </a:cubicBezTo>
                  <a:cubicBezTo>
                    <a:pt x="19418" y="21365"/>
                    <a:pt x="19435" y="20809"/>
                    <a:pt x="19392" y="20168"/>
                  </a:cubicBezTo>
                  <a:cubicBezTo>
                    <a:pt x="19349" y="19526"/>
                    <a:pt x="19390" y="18296"/>
                    <a:pt x="19485" y="17435"/>
                  </a:cubicBezTo>
                  <a:cubicBezTo>
                    <a:pt x="19675" y="15712"/>
                    <a:pt x="19576" y="14473"/>
                    <a:pt x="19073" y="12332"/>
                  </a:cubicBezTo>
                  <a:cubicBezTo>
                    <a:pt x="18289" y="8995"/>
                    <a:pt x="18143" y="7087"/>
                    <a:pt x="18569" y="5806"/>
                  </a:cubicBezTo>
                  <a:cubicBezTo>
                    <a:pt x="18712" y="5376"/>
                    <a:pt x="18841" y="4694"/>
                    <a:pt x="18861" y="4294"/>
                  </a:cubicBezTo>
                  <a:lnTo>
                    <a:pt x="18901" y="3567"/>
                  </a:lnTo>
                  <a:lnTo>
                    <a:pt x="19697" y="3532"/>
                  </a:lnTo>
                  <a:cubicBezTo>
                    <a:pt x="21121" y="3474"/>
                    <a:pt x="21266" y="3399"/>
                    <a:pt x="21457" y="2613"/>
                  </a:cubicBezTo>
                  <a:cubicBezTo>
                    <a:pt x="21598" y="2033"/>
                    <a:pt x="21124" y="673"/>
                    <a:pt x="20727" y="525"/>
                  </a:cubicBezTo>
                  <a:cubicBezTo>
                    <a:pt x="20675" y="506"/>
                    <a:pt x="17757" y="474"/>
                    <a:pt x="14245" y="455"/>
                  </a:cubicBezTo>
                  <a:cubicBezTo>
                    <a:pt x="7694" y="420"/>
                    <a:pt x="6604" y="390"/>
                    <a:pt x="2783" y="138"/>
                  </a:cubicBezTo>
                  <a:cubicBezTo>
                    <a:pt x="1898" y="80"/>
                    <a:pt x="1077" y="19"/>
                    <a:pt x="957" y="2"/>
                  </a:cubicBezTo>
                  <a:close/>
                </a:path>
              </a:pathLst>
            </a:custGeom>
            <a:blipFill rotWithShape="0">
              <a:blip r:embed="rId4" cstate="print">
                <a:extLst>
                  <a:ext uri="{28A0092B-C50C-407E-A947-70E740481C1C}">
                    <a14:useLocalDpi xmlns:a14="http://schemas.microsoft.com/office/drawing/2010/main"/>
                  </a:ext>
                </a:extLst>
              </a:blip>
              <a:srcRect/>
              <a:stretch/>
            </a:blipFill>
            <a:ln w="0">
              <a:noFill/>
            </a:ln>
          </p:spPr>
          <p:style>
            <a:lnRef idx="0">
              <a:scrgbClr r="0" g="0" b="0"/>
            </a:lnRef>
            <a:fillRef idx="0">
              <a:scrgbClr r="0" g="0" b="0"/>
            </a:fillRef>
            <a:effectRef idx="0">
              <a:scrgbClr r="0" g="0" b="0"/>
            </a:effectRef>
            <a:fontRef idx="minor"/>
          </p:style>
          <p:txBody>
            <a:bodyPr/>
            <a:lstStyle/>
            <a:p>
              <a:endParaRPr lang="nl-NL"/>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GHP</a:t>
            </a:r>
            <a:endParaRPr lang="nl-NL" sz="4400" b="0" strike="noStrike" spc="-1" dirty="0">
              <a:solidFill>
                <a:srgbClr val="F25E95"/>
              </a:solidFill>
              <a:latin typeface="Beon"/>
            </a:endParaRPr>
          </a:p>
        </p:txBody>
      </p:sp>
      <p:sp>
        <p:nvSpPr>
          <p:cNvPr id="127" name="PlaceHolder 2"/>
          <p:cNvSpPr>
            <a:spLocks noGrp="1"/>
          </p:cNvSpPr>
          <p:nvPr>
            <p:ph/>
          </p:nvPr>
        </p:nvSpPr>
        <p:spPr>
          <a:xfrm>
            <a:off x="504000" y="1620000"/>
            <a:ext cx="9071640" cy="2994840"/>
          </a:xfrm>
          <a:prstGeom prst="rect">
            <a:avLst/>
          </a:prstGeom>
          <a:noFill/>
          <a:ln w="0">
            <a:noFill/>
          </a:ln>
          <a:effectLst/>
        </p:spPr>
        <p:txBody>
          <a:bodyPr lIns="0" tIns="0" rIns="0" bIns="0" anchor="t">
            <a:normAutofit fontScale="87500" lnSpcReduction="20000"/>
          </a:bodyPr>
          <a:lstStyle/>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Visitors already international:</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864000" lvl="1" indent="-324000">
              <a:spcBef>
                <a:spcPts val="1134"/>
              </a:spcBef>
              <a:buClr>
                <a:srgbClr val="FFFFFF"/>
              </a:buClr>
              <a:buSzPct val="75000"/>
              <a:buFont typeface="OpenSymbol"/>
              <a:buChar char="✮"/>
            </a:pPr>
            <a:r>
              <a:rPr lang="en-US" sz="2800" b="0" strike="noStrike" spc="-1" dirty="0">
                <a:solidFill>
                  <a:srgbClr val="FFFB96"/>
                </a:solidFill>
                <a:latin typeface="Source Sans Pro" panose="020B0503030403020204" pitchFamily="34" charset="0"/>
                <a:ea typeface="Source Sans Pro" panose="020B0503030403020204" pitchFamily="34" charset="0"/>
              </a:rPr>
              <a:t>Dutch Readers </a:t>
            </a:r>
            <a:r>
              <a:rPr lang="en-US" sz="2800" b="0" strike="noStrike" spc="-1" dirty="0" err="1">
                <a:solidFill>
                  <a:srgbClr val="FFFB96"/>
                </a:solidFill>
                <a:latin typeface="Source Sans Pro" panose="020B0503030403020204" pitchFamily="34" charset="0"/>
                <a:ea typeface="Source Sans Pro" panose="020B0503030403020204" pitchFamily="34" charset="0"/>
              </a:rPr>
              <a:t>HackTic</a:t>
            </a:r>
            <a:endParaRPr lang="nl-NL" sz="2800" b="0" strike="noStrike" spc="-1" dirty="0">
              <a:solidFill>
                <a:srgbClr val="FFFB96"/>
              </a:solidFill>
              <a:latin typeface="Source Sans Pro" panose="020B0503030403020204" pitchFamily="34" charset="0"/>
              <a:ea typeface="Source Sans Pro" panose="020B0503030403020204" pitchFamily="34" charset="0"/>
            </a:endParaRPr>
          </a:p>
          <a:p>
            <a:pPr marL="864000" lvl="1" indent="-324000">
              <a:spcBef>
                <a:spcPts val="1134"/>
              </a:spcBef>
              <a:buClr>
                <a:srgbClr val="FFFFFF"/>
              </a:buClr>
              <a:buSzPct val="75000"/>
              <a:buFont typeface="OpenSymbol"/>
              <a:buChar char="✮"/>
            </a:pPr>
            <a:r>
              <a:rPr lang="en-US" sz="2800" b="0" strike="noStrike" spc="-1" dirty="0">
                <a:solidFill>
                  <a:srgbClr val="FFFB96"/>
                </a:solidFill>
                <a:latin typeface="Source Sans Pro" panose="020B0503030403020204" pitchFamily="34" charset="0"/>
                <a:ea typeface="Source Sans Pro" panose="020B0503030403020204" pitchFamily="34" charset="0"/>
              </a:rPr>
              <a:t>German CCC people</a:t>
            </a:r>
            <a:endParaRPr lang="nl-NL" sz="2800" b="0" strike="noStrike" spc="-1" dirty="0">
              <a:solidFill>
                <a:srgbClr val="FFFB96"/>
              </a:solidFill>
              <a:latin typeface="Source Sans Pro" panose="020B0503030403020204" pitchFamily="34" charset="0"/>
              <a:ea typeface="Source Sans Pro" panose="020B0503030403020204" pitchFamily="34" charset="0"/>
            </a:endParaRPr>
          </a:p>
          <a:p>
            <a:pPr marL="864000" lvl="1" indent="-324000">
              <a:spcBef>
                <a:spcPts val="1134"/>
              </a:spcBef>
              <a:buClr>
                <a:srgbClr val="FFFFFF"/>
              </a:buClr>
              <a:buSzPct val="75000"/>
              <a:buFont typeface="OpenSymbol"/>
              <a:buChar char="✮"/>
            </a:pPr>
            <a:r>
              <a:rPr lang="en-US" sz="2800" b="0" strike="noStrike" spc="-1" dirty="0">
                <a:solidFill>
                  <a:srgbClr val="FFFB96"/>
                </a:solidFill>
                <a:latin typeface="Source Sans Pro" panose="020B0503030403020204" pitchFamily="34" charset="0"/>
                <a:ea typeface="Source Sans Pro" panose="020B0503030403020204" pitchFamily="34" charset="0"/>
              </a:rPr>
              <a:t>USA readers of 2600</a:t>
            </a:r>
            <a:endParaRPr lang="nl-NL" sz="28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Live connection between Amsterdam, San Francisco and Moscow</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Promotion of this new thing called email</a:t>
            </a:r>
            <a:endParaRPr lang="nl-NL" sz="3200" b="0" strike="noStrike" spc="-1" dirty="0">
              <a:solidFill>
                <a:srgbClr val="FFFB96"/>
              </a:solidFill>
              <a:latin typeface="Source Sans Pro" panose="020B0503030403020204" pitchFamily="34" charset="0"/>
              <a:ea typeface="Source Sans Pro" panose="020B0503030403020204" pitchFamily="34" charset="0"/>
            </a:endParaRPr>
          </a:p>
        </p:txBody>
      </p:sp>
      <p:pic>
        <p:nvPicPr>
          <p:cNvPr id="128" name="Afbeelding 127"/>
          <p:cNvPicPr/>
          <p:nvPr/>
        </p:nvPicPr>
        <p:blipFill>
          <a:blip r:embed="rId3"/>
          <a:stretch/>
        </p:blipFill>
        <p:spPr>
          <a:xfrm>
            <a:off x="7593496" y="180000"/>
            <a:ext cx="2126504" cy="3029278"/>
          </a:xfrm>
          <a:prstGeom prst="rect">
            <a:avLst/>
          </a:prstGeom>
          <a:ln w="0">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 name="Google Shape;791;p 1"/>
          <p:cNvPicPr/>
          <p:nvPr/>
        </p:nvPicPr>
        <p:blipFill>
          <a:blip r:embed="rId2"/>
          <a:stretch/>
        </p:blipFill>
        <p:spPr>
          <a:xfrm>
            <a:off x="2955240" y="231120"/>
            <a:ext cx="4169880" cy="5207760"/>
          </a:xfrm>
          <a:prstGeom prst="rect">
            <a:avLst/>
          </a:prstGeom>
          <a:ln w="0">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PlaceHolder 1"/>
          <p:cNvSpPr>
            <a:spLocks noGrp="1"/>
          </p:cNvSpPr>
          <p:nvPr>
            <p:ph type="title"/>
          </p:nvPr>
        </p:nvSpPr>
        <p:spPr>
          <a:xfrm>
            <a:off x="504000" y="2160000"/>
            <a:ext cx="9071640" cy="1460520"/>
          </a:xfrm>
          <a:prstGeom prst="rect">
            <a:avLst/>
          </a:prstGeom>
          <a:noFill/>
          <a:ln w="0">
            <a:noFill/>
          </a:ln>
          <a:effectLst>
            <a:outerShdw blurRad="63360" rotWithShape="0">
              <a:srgbClr val="F25E95"/>
            </a:outerShdw>
          </a:effectLst>
        </p:spPr>
        <p:txBody>
          <a:bodyPr lIns="0" tIns="0" rIns="0" bIns="0" anchor="ctr">
            <a:noAutofit/>
          </a:bodyPr>
          <a:lstStyle/>
          <a:p>
            <a:pPr algn="ctr">
              <a:buNone/>
            </a:pPr>
            <a:r>
              <a:rPr lang="en-US" sz="4400" b="0" strike="noStrike" spc="-1" dirty="0">
                <a:solidFill>
                  <a:srgbClr val="F25E95"/>
                </a:solidFill>
                <a:latin typeface="Beon"/>
              </a:rPr>
              <a:t>Did anybody say … Sequel?</a:t>
            </a:r>
            <a:endParaRPr lang="nl-NL" sz="4400" b="0" strike="noStrike" spc="-1" dirty="0">
              <a:solidFill>
                <a:srgbClr val="F25E95"/>
              </a:solidFill>
              <a:latin typeface="Beon"/>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Sequel</a:t>
            </a:r>
            <a:endParaRPr lang="nl-NL" sz="4400" b="0" strike="noStrike" spc="-1" dirty="0">
              <a:solidFill>
                <a:srgbClr val="F25E95"/>
              </a:solidFill>
              <a:latin typeface="Beon"/>
            </a:endParaRPr>
          </a:p>
        </p:txBody>
      </p:sp>
      <p:sp>
        <p:nvSpPr>
          <p:cNvPr id="135" name="PlaceHolder 2"/>
          <p:cNvSpPr>
            <a:spLocks noGrp="1"/>
          </p:cNvSpPr>
          <p:nvPr>
            <p:ph/>
          </p:nvPr>
        </p:nvSpPr>
        <p:spPr>
          <a:xfrm>
            <a:off x="504000" y="1620000"/>
            <a:ext cx="9071640" cy="299484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pic>
        <p:nvPicPr>
          <p:cNvPr id="136" name="Google Shape;797;p27"/>
          <p:cNvPicPr/>
          <p:nvPr/>
        </p:nvPicPr>
        <p:blipFill>
          <a:blip r:embed="rId2" cstate="print">
            <a:extLst>
              <a:ext uri="{28A0092B-C50C-407E-A947-70E740481C1C}">
                <a14:useLocalDpi xmlns:a14="http://schemas.microsoft.com/office/drawing/2010/main"/>
              </a:ext>
            </a:extLst>
          </a:blip>
          <a:stretch/>
        </p:blipFill>
        <p:spPr>
          <a:xfrm>
            <a:off x="8280" y="1603800"/>
            <a:ext cx="2102400" cy="3025800"/>
          </a:xfrm>
          <a:prstGeom prst="rect">
            <a:avLst/>
          </a:prstGeom>
          <a:ln w="0">
            <a:noFill/>
          </a:ln>
        </p:spPr>
      </p:pic>
      <p:pic>
        <p:nvPicPr>
          <p:cNvPr id="137" name="Google Shape;798;p27"/>
          <p:cNvPicPr/>
          <p:nvPr/>
        </p:nvPicPr>
        <p:blipFill>
          <a:blip r:embed="rId3" cstate="print">
            <a:extLst>
              <a:ext uri="{28A0092B-C50C-407E-A947-70E740481C1C}">
                <a14:useLocalDpi xmlns:a14="http://schemas.microsoft.com/office/drawing/2010/main"/>
              </a:ext>
            </a:extLst>
          </a:blip>
          <a:stretch/>
        </p:blipFill>
        <p:spPr>
          <a:xfrm>
            <a:off x="2581200" y="1553400"/>
            <a:ext cx="2102400" cy="3126600"/>
          </a:xfrm>
          <a:prstGeom prst="rect">
            <a:avLst/>
          </a:prstGeom>
          <a:ln w="0">
            <a:noFill/>
          </a:ln>
        </p:spPr>
      </p:pic>
      <p:pic>
        <p:nvPicPr>
          <p:cNvPr id="138" name="Google Shape;799;p27"/>
          <p:cNvPicPr/>
          <p:nvPr/>
        </p:nvPicPr>
        <p:blipFill>
          <a:blip r:embed="rId4" cstate="print">
            <a:extLst>
              <a:ext uri="{28A0092B-C50C-407E-A947-70E740481C1C}">
                <a14:useLocalDpi xmlns:a14="http://schemas.microsoft.com/office/drawing/2010/main"/>
              </a:ext>
            </a:extLst>
          </a:blip>
          <a:stretch/>
        </p:blipFill>
        <p:spPr>
          <a:xfrm>
            <a:off x="5154120" y="1603800"/>
            <a:ext cx="2102400" cy="3025800"/>
          </a:xfrm>
          <a:prstGeom prst="rect">
            <a:avLst/>
          </a:prstGeom>
          <a:ln w="0">
            <a:noFill/>
          </a:ln>
        </p:spPr>
      </p:pic>
      <p:pic>
        <p:nvPicPr>
          <p:cNvPr id="139" name="Google Shape;800;p27"/>
          <p:cNvPicPr/>
          <p:nvPr/>
        </p:nvPicPr>
        <p:blipFill>
          <a:blip r:embed="rId5" cstate="print">
            <a:extLst>
              <a:ext uri="{28A0092B-C50C-407E-A947-70E740481C1C}">
                <a14:useLocalDpi xmlns:a14="http://schemas.microsoft.com/office/drawing/2010/main"/>
              </a:ext>
            </a:extLst>
          </a:blip>
          <a:stretch/>
        </p:blipFill>
        <p:spPr>
          <a:xfrm>
            <a:off x="7727040" y="1553400"/>
            <a:ext cx="2102400" cy="3126600"/>
          </a:xfrm>
          <a:prstGeom prst="rect">
            <a:avLst/>
          </a:prstGeom>
          <a:ln w="0">
            <a:noFill/>
          </a:ln>
        </p:spPr>
      </p:pic>
      <p:pic>
        <p:nvPicPr>
          <p:cNvPr id="140" name="Google Shape;802;p27"/>
          <p:cNvPicPr/>
          <p:nvPr/>
        </p:nvPicPr>
        <p:blipFill>
          <a:blip r:embed="rId5" cstate="print">
            <a:extLst>
              <a:ext uri="{28A0092B-C50C-407E-A947-70E740481C1C}">
                <a14:useLocalDpi xmlns:a14="http://schemas.microsoft.com/office/drawing/2010/main"/>
              </a:ext>
            </a:extLst>
          </a:blip>
          <a:srcRect l="2968" t="1999" r="52032" b="59666"/>
          <a:stretch/>
        </p:blipFill>
        <p:spPr>
          <a:xfrm>
            <a:off x="6292080" y="540000"/>
            <a:ext cx="3427920" cy="4342680"/>
          </a:xfrm>
          <a:prstGeom prst="rect">
            <a:avLst/>
          </a:prstGeom>
          <a:ln w="0">
            <a:noFill/>
          </a:ln>
        </p:spPr>
      </p:pic>
      <p:sp>
        <p:nvSpPr>
          <p:cNvPr id="141" name="Rechthoek 140"/>
          <p:cNvSpPr/>
          <p:nvPr/>
        </p:nvSpPr>
        <p:spPr>
          <a:xfrm>
            <a:off x="6480000" y="2397240"/>
            <a:ext cx="3240000" cy="1114560"/>
          </a:xfrm>
          <a:prstGeom prst="rect">
            <a:avLst/>
          </a:prstGeom>
          <a:solidFill>
            <a:srgbClr val="780373">
              <a:alpha val="37000"/>
            </a:srgbClr>
          </a:solidFill>
          <a:ln w="0">
            <a:solidFill>
              <a:srgbClr val="3465A4"/>
            </a:solidFill>
          </a:ln>
        </p:spPr>
        <p:style>
          <a:lnRef idx="0">
            <a:scrgbClr r="0" g="0" b="0"/>
          </a:lnRef>
          <a:fillRef idx="0">
            <a:scrgbClr r="0" g="0" b="0"/>
          </a:fillRef>
          <a:effectRef idx="0">
            <a:scrgbClr r="0" g="0" b="0"/>
          </a:effectRef>
          <a:fontRef idx="minor"/>
        </p:style>
        <p:txBody>
          <a:bodyPr/>
          <a:lstStyle/>
          <a:p>
            <a:endParaRPr lang="nl-NL"/>
          </a:p>
        </p:txBody>
      </p:sp>
      <p:sp>
        <p:nvSpPr>
          <p:cNvPr id="142" name="Rechthoek 141"/>
          <p:cNvSpPr/>
          <p:nvPr/>
        </p:nvSpPr>
        <p:spPr>
          <a:xfrm>
            <a:off x="6480000" y="3515040"/>
            <a:ext cx="3240000" cy="1344960"/>
          </a:xfrm>
          <a:prstGeom prst="rect">
            <a:avLst/>
          </a:prstGeom>
          <a:solidFill>
            <a:srgbClr val="61F2FF">
              <a:alpha val="37000"/>
            </a:srgbClr>
          </a:solidFill>
          <a:ln w="0">
            <a:solidFill>
              <a:srgbClr val="3465A4"/>
            </a:solidFill>
          </a:ln>
        </p:spPr>
        <p:style>
          <a:lnRef idx="0">
            <a:scrgbClr r="0" g="0" b="0"/>
          </a:lnRef>
          <a:fillRef idx="0">
            <a:scrgbClr r="0" g="0" b="0"/>
          </a:fillRef>
          <a:effectRef idx="0">
            <a:scrgbClr r="0" g="0" b="0"/>
          </a:effectRef>
          <a:fontRef idx="minor"/>
        </p:style>
        <p:txBody>
          <a:bodyPr/>
          <a:lstStyle/>
          <a:p>
            <a:endParaRPr lang="nl-NL"/>
          </a:p>
        </p:txBody>
      </p:sp>
      <p:pic>
        <p:nvPicPr>
          <p:cNvPr id="143" name="Google Shape;801;p27"/>
          <p:cNvPicPr/>
          <p:nvPr/>
        </p:nvPicPr>
        <p:blipFill>
          <a:blip r:embed="rId5" cstate="print">
            <a:extLst>
              <a:ext uri="{28A0092B-C50C-407E-A947-70E740481C1C}">
                <a14:useLocalDpi xmlns:a14="http://schemas.microsoft.com/office/drawing/2010/main"/>
              </a:ext>
            </a:extLst>
          </a:blip>
          <a:srcRect l="47939" t="49164" r="4075" b="8473"/>
          <a:stretch/>
        </p:blipFill>
        <p:spPr>
          <a:xfrm>
            <a:off x="6243480" y="420120"/>
            <a:ext cx="3656520" cy="4799880"/>
          </a:xfrm>
          <a:prstGeom prst="rect">
            <a:avLst/>
          </a:prstGeom>
          <a:ln w="0">
            <a:noFill/>
          </a:ln>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1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fill="hold" nodeType="clickEffect">
                                  <p:stCondLst>
                                    <p:cond delay="0"/>
                                  </p:stCondLst>
                                  <p:childTnLst>
                                    <p:set>
                                      <p:cBhvr>
                                        <p:cTn id="10" dur="1" fill="hold">
                                          <p:stCondLst>
                                            <p:cond delay="0"/>
                                          </p:stCondLst>
                                        </p:cTn>
                                        <p:tgtEl>
                                          <p:spTgt spid="141"/>
                                        </p:tgtEl>
                                        <p:attrNameLst>
                                          <p:attrName>style.visibility</p:attrName>
                                        </p:attrNameLst>
                                      </p:cBhvr>
                                      <p:to>
                                        <p:strVal val="visible"/>
                                      </p:to>
                                    </p:set>
                                    <p:animEffect transition="in" filter="fade">
                                      <p:cBhvr additive="repl">
                                        <p:cTn id="11" dur="2000"/>
                                        <p:tgtEl>
                                          <p:spTgt spid="141"/>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fill="hold" nodeType="clickEffect">
                                  <p:stCondLst>
                                    <p:cond delay="0"/>
                                  </p:stCondLst>
                                  <p:childTnLst>
                                    <p:set>
                                      <p:cBhvr>
                                        <p:cTn id="15" dur="1" fill="hold">
                                          <p:stCondLst>
                                            <p:cond delay="0"/>
                                          </p:stCondLst>
                                        </p:cTn>
                                        <p:tgtEl>
                                          <p:spTgt spid="14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fill="hold" nodeType="clickEffect">
                                  <p:stCondLst>
                                    <p:cond delay="0"/>
                                  </p:stCondLst>
                                  <p:childTnLst>
                                    <p:set>
                                      <p:cBhvr>
                                        <p:cTn id="19" dur="1" fill="hold">
                                          <p:stCondLst>
                                            <p:cond delay="0"/>
                                          </p:stCondLst>
                                        </p:cTn>
                                        <p:tgtEl>
                                          <p:spTgt spid="1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HEU1993</a:t>
            </a:r>
            <a:endParaRPr lang="nl-NL" sz="4400" b="0" strike="noStrike" spc="-1" dirty="0">
              <a:solidFill>
                <a:srgbClr val="F25E95"/>
              </a:solidFill>
              <a:latin typeface="Beon"/>
            </a:endParaRPr>
          </a:p>
        </p:txBody>
      </p:sp>
      <p:sp>
        <p:nvSpPr>
          <p:cNvPr id="145" name="PlaceHolder 2"/>
          <p:cNvSpPr>
            <a:spLocks noGrp="1"/>
          </p:cNvSpPr>
          <p:nvPr>
            <p:ph/>
          </p:nvPr>
        </p:nvSpPr>
        <p:spPr>
          <a:xfrm>
            <a:off x="504000" y="1620000"/>
            <a:ext cx="9071640" cy="2994840"/>
          </a:xfrm>
          <a:prstGeom prst="rect">
            <a:avLst/>
          </a:prstGeom>
          <a:noFill/>
          <a:ln w="0">
            <a:noFill/>
          </a:ln>
          <a:effectLst/>
        </p:spPr>
        <p:txBody>
          <a:bodyPr lIns="0" tIns="0" rIns="0" bIns="0" anchor="t">
            <a:normAutofit fontScale="98500"/>
          </a:bodyPr>
          <a:lstStyle/>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Hacking at the End of the Universe</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1993, 3 days </a:t>
            </a:r>
            <a:r>
              <a:rPr lang="en-US" sz="3200" b="0" strike="noStrike" spc="-1" dirty="0" err="1">
                <a:solidFill>
                  <a:srgbClr val="FFFB96"/>
                </a:solidFill>
                <a:latin typeface="Source Sans Pro" panose="020B0503030403020204" pitchFamily="34" charset="0"/>
                <a:ea typeface="Source Sans Pro" panose="020B0503030403020204" pitchFamily="34" charset="0"/>
              </a:rPr>
              <a:t>Lelystad</a:t>
            </a:r>
            <a:r>
              <a:rPr lang="en-US" sz="3200" b="0" strike="noStrike" spc="-1" dirty="0">
                <a:solidFill>
                  <a:srgbClr val="FFFB96"/>
                </a:solidFill>
                <a:latin typeface="Source Sans Pro" panose="020B0503030403020204" pitchFamily="34" charset="0"/>
                <a:ea typeface="Source Sans Pro" panose="020B0503030403020204" pitchFamily="34" charset="0"/>
              </a:rPr>
              <a:t>, camping</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~1000 visitors</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Already volunteer run</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Foreign drink (Jolt cola)</a:t>
            </a:r>
            <a:endParaRPr lang="nl-NL" sz="3200" b="0" strike="noStrike" spc="-1" dirty="0">
              <a:solidFill>
                <a:srgbClr val="FFFB96"/>
              </a:solidFill>
              <a:latin typeface="Source Sans Pro" panose="020B0503030403020204" pitchFamily="34" charset="0"/>
              <a:ea typeface="Source Sans Pro" panose="020B0503030403020204" pitchFamily="34" charset="0"/>
            </a:endParaRPr>
          </a:p>
        </p:txBody>
      </p:sp>
      <p:pic>
        <p:nvPicPr>
          <p:cNvPr id="146" name="Google Shape;809;p28"/>
          <p:cNvPicPr/>
          <p:nvPr/>
        </p:nvPicPr>
        <p:blipFill>
          <a:blip r:embed="rId3" cstate="print">
            <a:extLst>
              <a:ext uri="{28A0092B-C50C-407E-A947-70E740481C1C}">
                <a14:useLocalDpi xmlns:a14="http://schemas.microsoft.com/office/drawing/2010/main"/>
              </a:ext>
            </a:extLst>
          </a:blip>
          <a:stretch/>
        </p:blipFill>
        <p:spPr>
          <a:xfrm>
            <a:off x="6941160" y="1852560"/>
            <a:ext cx="2742480" cy="1965240"/>
          </a:xfrm>
          <a:prstGeom prst="rect">
            <a:avLst/>
          </a:prstGeom>
          <a:ln w="0">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Stonehenge computer</a:t>
            </a:r>
            <a:endParaRPr lang="nl-NL" sz="4400" b="0" strike="noStrike" spc="-1" dirty="0">
              <a:solidFill>
                <a:srgbClr val="F25E95"/>
              </a:solidFill>
              <a:latin typeface="Beon"/>
            </a:endParaRPr>
          </a:p>
        </p:txBody>
      </p:sp>
      <p:sp>
        <p:nvSpPr>
          <p:cNvPr id="148" name="PlaceHolder 2"/>
          <p:cNvSpPr>
            <a:spLocks noGrp="1"/>
          </p:cNvSpPr>
          <p:nvPr>
            <p:ph/>
          </p:nvPr>
        </p:nvSpPr>
        <p:spPr>
          <a:xfrm>
            <a:off x="504000" y="1620000"/>
            <a:ext cx="9071640" cy="299484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pic>
        <p:nvPicPr>
          <p:cNvPr id="149" name="Google Shape;816;p29"/>
          <p:cNvPicPr/>
          <p:nvPr/>
        </p:nvPicPr>
        <p:blipFill>
          <a:blip r:embed="rId3"/>
          <a:stretch/>
        </p:blipFill>
        <p:spPr>
          <a:xfrm>
            <a:off x="3078000" y="1453320"/>
            <a:ext cx="3923280" cy="3161160"/>
          </a:xfrm>
          <a:prstGeom prst="rect">
            <a:avLst/>
          </a:prstGeom>
          <a:ln w="0">
            <a:noFill/>
          </a:ln>
        </p:spPr>
      </p:pic>
      <p:sp>
        <p:nvSpPr>
          <p:cNvPr id="150" name="Tekstvak 149"/>
          <p:cNvSpPr txBox="1"/>
          <p:nvPr/>
        </p:nvSpPr>
        <p:spPr>
          <a:xfrm>
            <a:off x="5040000" y="4860000"/>
            <a:ext cx="4500000" cy="1068840"/>
          </a:xfrm>
          <a:prstGeom prst="rect">
            <a:avLst/>
          </a:prstGeom>
          <a:noFill/>
          <a:ln w="0">
            <a:noFill/>
          </a:ln>
        </p:spPr>
        <p:txBody>
          <a:bodyPr lIns="90000" tIns="45000" rIns="90000" bIns="45000" anchor="t">
            <a:noAutofit/>
          </a:bodyPr>
          <a:lstStyle/>
          <a:p>
            <a:pPr>
              <a:lnSpc>
                <a:spcPct val="100000"/>
              </a:lnSpc>
              <a:buNone/>
              <a:tabLst>
                <a:tab pos="0" algn="l"/>
              </a:tabLst>
            </a:pPr>
            <a:r>
              <a:rPr lang="en-US" sz="1800" b="0" strike="noStrike" spc="-1">
                <a:solidFill>
                  <a:srgbClr val="FFFB96"/>
                </a:solidFill>
                <a:latin typeface="Source Sans 3 ExtraLight"/>
                <a:ea typeface="Saira Condensed Light"/>
              </a:rPr>
              <a:t>Mathilda muPe, https://oertijd.home.xs4all.nl/st-age/</a:t>
            </a:r>
            <a:endParaRPr lang="nl-NL" sz="1800" b="0" strike="noStrike" spc="-1">
              <a:latin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 name="Google Shape;791;p 3"/>
          <p:cNvPicPr/>
          <p:nvPr/>
        </p:nvPicPr>
        <p:blipFill>
          <a:blip r:embed="rId2"/>
          <a:stretch/>
        </p:blipFill>
        <p:spPr>
          <a:xfrm>
            <a:off x="2955240" y="231120"/>
            <a:ext cx="4169880" cy="5207760"/>
          </a:xfrm>
          <a:prstGeom prst="rect">
            <a:avLst/>
          </a:prstGeom>
          <a:ln w="0">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A tradition is born</a:t>
            </a:r>
            <a:endParaRPr lang="nl-NL" sz="4400" b="0" strike="noStrike" spc="-1" dirty="0">
              <a:solidFill>
                <a:srgbClr val="F25E95"/>
              </a:solidFill>
              <a:latin typeface="Beon"/>
            </a:endParaRPr>
          </a:p>
        </p:txBody>
      </p:sp>
      <p:pic>
        <p:nvPicPr>
          <p:cNvPr id="156" name="Google Shape;829;p31"/>
          <p:cNvPicPr/>
          <p:nvPr/>
        </p:nvPicPr>
        <p:blipFill>
          <a:blip r:embed="rId3" cstate="print">
            <a:extLst>
              <a:ext uri="{28A0092B-C50C-407E-A947-70E740481C1C}">
                <a14:useLocalDpi xmlns:a14="http://schemas.microsoft.com/office/drawing/2010/main"/>
              </a:ext>
            </a:extLst>
          </a:blip>
          <a:stretch/>
        </p:blipFill>
        <p:spPr>
          <a:xfrm>
            <a:off x="3326040" y="1143000"/>
            <a:ext cx="3428280" cy="4571640"/>
          </a:xfrm>
          <a:prstGeom prst="rect">
            <a:avLst/>
          </a:prstGeom>
          <a:ln w="0">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a:solidFill>
                  <a:srgbClr val="F25E95"/>
                </a:solidFill>
                <a:latin typeface="Beon"/>
              </a:rPr>
              <a:t>HIP’97</a:t>
            </a:r>
            <a:endParaRPr lang="nl-NL" sz="4400" b="0" strike="noStrike" spc="-1">
              <a:solidFill>
                <a:srgbClr val="F25E95"/>
              </a:solidFill>
              <a:latin typeface="Beon"/>
            </a:endParaRPr>
          </a:p>
        </p:txBody>
      </p:sp>
      <p:sp>
        <p:nvSpPr>
          <p:cNvPr id="158" name="PlaceHolder 2"/>
          <p:cNvSpPr>
            <a:spLocks noGrp="1"/>
          </p:cNvSpPr>
          <p:nvPr>
            <p:ph/>
          </p:nvPr>
        </p:nvSpPr>
        <p:spPr>
          <a:xfrm>
            <a:off x="504000" y="1620000"/>
            <a:ext cx="9071640" cy="3390912"/>
          </a:xfrm>
          <a:prstGeom prst="rect">
            <a:avLst/>
          </a:prstGeom>
          <a:noFill/>
          <a:ln w="0">
            <a:noFill/>
          </a:ln>
          <a:effectLst/>
        </p:spPr>
        <p:txBody>
          <a:bodyPr lIns="0" tIns="0" rIns="0" bIns="0" anchor="t">
            <a:normAutofit fontScale="99500" lnSpcReduction="10000"/>
          </a:bodyPr>
          <a:lstStyle/>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3 ExtraLight"/>
              </a:rPr>
              <a:t>Hacking In Progress</a:t>
            </a:r>
            <a:endParaRPr lang="nl-NL" sz="3200" b="0" strike="noStrike" spc="-1" dirty="0">
              <a:solidFill>
                <a:srgbClr val="FFFB96"/>
              </a:solidFill>
              <a:latin typeface="Source Sans 3 ExtraLight"/>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3 ExtraLight"/>
              </a:rPr>
              <a:t>1997, 3 days, Almere</a:t>
            </a:r>
            <a:endParaRPr lang="nl-NL" sz="3200" b="0" strike="noStrike" spc="-1" dirty="0">
              <a:solidFill>
                <a:srgbClr val="FFFB96"/>
              </a:solidFill>
              <a:latin typeface="Source Sans 3 ExtraLight"/>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3 ExtraLight"/>
              </a:rPr>
              <a:t>1500-2500 visitors </a:t>
            </a:r>
            <a:endParaRPr lang="nl-NL" sz="3200" b="0" strike="noStrike" spc="-1" dirty="0">
              <a:solidFill>
                <a:srgbClr val="FFFB96"/>
              </a:solidFill>
              <a:latin typeface="Source Sans 3 ExtraLight"/>
            </a:endParaRPr>
          </a:p>
          <a:p>
            <a:pPr marL="864000" lvl="1" indent="-324000">
              <a:spcBef>
                <a:spcPts val="1134"/>
              </a:spcBef>
              <a:buClr>
                <a:srgbClr val="FFFFFF"/>
              </a:buClr>
              <a:buSzPct val="75000"/>
              <a:buFont typeface="OpenSymbol"/>
              <a:buChar char="✮"/>
            </a:pPr>
            <a:r>
              <a:rPr lang="en-US" sz="2800" b="0" strike="noStrike" spc="-1" dirty="0">
                <a:solidFill>
                  <a:srgbClr val="FFFB96"/>
                </a:solidFill>
                <a:latin typeface="Source Sans 3 ExtraLight"/>
              </a:rPr>
              <a:t>(sources don’t agree)</a:t>
            </a:r>
            <a:endParaRPr lang="nl-NL" sz="2800" b="0" strike="noStrike" spc="-1" dirty="0">
              <a:solidFill>
                <a:srgbClr val="FFFB96"/>
              </a:solidFill>
              <a:latin typeface="Source Sans 3 ExtraLight"/>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3 ExtraLight"/>
              </a:rPr>
              <a:t>Cable cutting possible</a:t>
            </a:r>
            <a:endParaRPr lang="nl-NL" sz="3200" b="0" strike="noStrike" spc="-1" dirty="0">
              <a:solidFill>
                <a:srgbClr val="FFFB96"/>
              </a:solidFill>
              <a:latin typeface="Source Sans 3 ExtraLight"/>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3 ExtraLight"/>
              </a:rPr>
              <a:t>People camping in interest groups (villages)</a:t>
            </a:r>
            <a:endParaRPr lang="nl-NL" sz="3200" b="0" strike="noStrike" spc="-1" dirty="0">
              <a:solidFill>
                <a:srgbClr val="FFFB96"/>
              </a:solidFill>
              <a:latin typeface="Source Sans 3 ExtraLight"/>
            </a:endParaRPr>
          </a:p>
        </p:txBody>
      </p:sp>
      <p:pic>
        <p:nvPicPr>
          <p:cNvPr id="159" name="Google Shape;836;p32"/>
          <p:cNvPicPr/>
          <p:nvPr/>
        </p:nvPicPr>
        <p:blipFill>
          <a:blip r:embed="rId3" cstate="print">
            <a:extLst>
              <a:ext uri="{28A0092B-C50C-407E-A947-70E740481C1C}">
                <a14:useLocalDpi xmlns:a14="http://schemas.microsoft.com/office/drawing/2010/main"/>
              </a:ext>
            </a:extLst>
          </a:blip>
          <a:stretch/>
        </p:blipFill>
        <p:spPr>
          <a:xfrm>
            <a:off x="7135200" y="1701720"/>
            <a:ext cx="2742480" cy="2266920"/>
          </a:xfrm>
          <a:prstGeom prst="rect">
            <a:avLst/>
          </a:prstGeom>
          <a:ln w="0">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a:solidFill>
                  <a:srgbClr val="F25E95"/>
                </a:solidFill>
                <a:latin typeface="Beon"/>
              </a:rPr>
              <a:t>Who am I</a:t>
            </a:r>
            <a:endParaRPr lang="nl-NL" sz="4400" b="0" strike="noStrike" spc="-1">
              <a:solidFill>
                <a:srgbClr val="F25E95"/>
              </a:solidFill>
              <a:latin typeface="Beon"/>
            </a:endParaRPr>
          </a:p>
        </p:txBody>
      </p:sp>
      <p:sp>
        <p:nvSpPr>
          <p:cNvPr id="92" name="PlaceHolder 2"/>
          <p:cNvSpPr>
            <a:spLocks noGrp="1"/>
          </p:cNvSpPr>
          <p:nvPr>
            <p:ph/>
          </p:nvPr>
        </p:nvSpPr>
        <p:spPr>
          <a:xfrm>
            <a:off x="504000" y="1620000"/>
            <a:ext cx="4426920" cy="2994840"/>
          </a:xfrm>
          <a:prstGeom prst="rect">
            <a:avLst/>
          </a:prstGeom>
          <a:noFill/>
          <a:ln w="0">
            <a:noFill/>
          </a:ln>
          <a:effectLst/>
        </p:spPr>
        <p:txBody>
          <a:bodyPr lIns="0" tIns="0" rIns="0" bIns="0" anchor="t">
            <a:normAutofit fontScale="81500" lnSpcReduction="20000"/>
          </a:bodyPr>
          <a:lstStyle/>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Christel Sanders, </a:t>
            </a:r>
            <a:r>
              <a:rPr lang="en-US" sz="3200" b="0" strike="noStrike" spc="-1" dirty="0" err="1">
                <a:solidFill>
                  <a:srgbClr val="FFFB96"/>
                </a:solidFill>
                <a:latin typeface="Source Sans Pro" panose="020B0503030403020204" pitchFamily="34" charset="0"/>
                <a:ea typeface="Source Sans Pro" panose="020B0503030403020204" pitchFamily="34" charset="0"/>
              </a:rPr>
              <a:t>Boekenwuurm</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Loves </a:t>
            </a:r>
            <a:r>
              <a:rPr lang="en-US" sz="3200" b="0" strike="noStrike" spc="-1" dirty="0">
                <a:solidFill>
                  <a:srgbClr val="B03BBF"/>
                </a:solidFill>
                <a:latin typeface="Source Sans Pro" panose="020B0503030403020204" pitchFamily="34" charset="0"/>
                <a:ea typeface="Source Sans Pro" panose="020B0503030403020204" pitchFamily="34" charset="0"/>
              </a:rPr>
              <a:t>Purple</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Physicist by day</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Hacker by night</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Chair </a:t>
            </a:r>
            <a:r>
              <a:rPr lang="en-US" sz="3200" b="0" strike="noStrike" spc="-1" dirty="0" err="1">
                <a:solidFill>
                  <a:srgbClr val="FFFB96"/>
                </a:solidFill>
                <a:latin typeface="Source Sans Pro" panose="020B0503030403020204" pitchFamily="34" charset="0"/>
                <a:ea typeface="Source Sans Pro" panose="020B0503030403020204" pitchFamily="34" charset="0"/>
              </a:rPr>
              <a:t>Hackalot</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Co-chair IFCAT</a:t>
            </a:r>
            <a:endParaRPr lang="nl-NL" sz="3200" b="0" strike="noStrike" spc="-1" dirty="0">
              <a:solidFill>
                <a:srgbClr val="FFFB96"/>
              </a:solidFill>
              <a:latin typeface="Source Sans Pro" panose="020B0503030403020204" pitchFamily="34" charset="0"/>
              <a:ea typeface="Source Sans Pro" panose="020B0503030403020204" pitchFamily="34" charset="0"/>
            </a:endParaRPr>
          </a:p>
        </p:txBody>
      </p:sp>
      <p:pic>
        <p:nvPicPr>
          <p:cNvPr id="93" name="Google Shape;76;p15"/>
          <p:cNvPicPr/>
          <p:nvPr/>
        </p:nvPicPr>
        <p:blipFill>
          <a:blip r:embed="rId3" cstate="print">
            <a:extLst>
              <a:ext uri="{28A0092B-C50C-407E-A947-70E740481C1C}">
                <a14:useLocalDpi xmlns:a14="http://schemas.microsoft.com/office/drawing/2010/main"/>
              </a:ext>
            </a:extLst>
          </a:blip>
          <a:stretch/>
        </p:blipFill>
        <p:spPr>
          <a:xfrm>
            <a:off x="7820640" y="1980000"/>
            <a:ext cx="2079360" cy="2088720"/>
          </a:xfrm>
          <a:prstGeom prst="rect">
            <a:avLst/>
          </a:prstGeom>
          <a:ln w="0">
            <a:noFill/>
          </a:ln>
        </p:spPr>
      </p:pic>
      <p:pic>
        <p:nvPicPr>
          <p:cNvPr id="94" name="Afbeelding 93"/>
          <p:cNvPicPr/>
          <p:nvPr/>
        </p:nvPicPr>
        <p:blipFill>
          <a:blip r:embed="rId4"/>
          <a:stretch/>
        </p:blipFill>
        <p:spPr>
          <a:xfrm>
            <a:off x="4860000" y="1800000"/>
            <a:ext cx="2486880" cy="2520000"/>
          </a:xfrm>
          <a:prstGeom prst="rect">
            <a:avLst/>
          </a:prstGeom>
          <a:ln w="0">
            <a:noFill/>
          </a:ln>
        </p:spPr>
      </p:pic>
      <p:pic>
        <p:nvPicPr>
          <p:cNvPr id="95" name="Afbeelding 94"/>
          <p:cNvPicPr/>
          <p:nvPr/>
        </p:nvPicPr>
        <p:blipFill>
          <a:blip r:embed="rId5" cstate="print">
            <a:extLst>
              <a:ext uri="{28A0092B-C50C-407E-A947-70E740481C1C}">
                <a14:useLocalDpi xmlns:a14="http://schemas.microsoft.com/office/drawing/2010/main"/>
              </a:ext>
            </a:extLst>
          </a:blip>
          <a:stretch/>
        </p:blipFill>
        <p:spPr>
          <a:xfrm>
            <a:off x="7820640" y="1980000"/>
            <a:ext cx="2079360" cy="2952320"/>
          </a:xfrm>
          <a:prstGeom prst="rect">
            <a:avLst/>
          </a:prstGeom>
          <a:ln w="0">
            <a:noFill/>
          </a:ln>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20" presetClass="entr" fill="hold" nodeType="clickEffect">
                                  <p:stCondLst>
                                    <p:cond delay="0"/>
                                  </p:stCondLst>
                                  <p:childTnLst>
                                    <p:set>
                                      <p:cBhvr>
                                        <p:cTn id="6" dur="0" fill="hold">
                                          <p:stCondLst>
                                            <p:cond delay="0"/>
                                          </p:stCondLst>
                                        </p:cTn>
                                        <p:tgtEl>
                                          <p:spTgt spid="95"/>
                                        </p:tgtEl>
                                        <p:attrNameLst>
                                          <p:attrName>style.visibility</p:attrName>
                                        </p:attrNameLst>
                                      </p:cBhvr>
                                      <p:to>
                                        <p:strVal val="visible"/>
                                      </p:to>
                                    </p:set>
                                    <p:animEffect transition="in" filter="wedge">
                                      <p:cBhvr additive="repl">
                                        <p:cTn id="7" dur="10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nl-NL" sz="4400" b="0" strike="noStrike" spc="-1" dirty="0">
                <a:solidFill>
                  <a:srgbClr val="F25E95"/>
                </a:solidFill>
                <a:latin typeface="Beon"/>
              </a:rPr>
              <a:t>Cut here </a:t>
            </a:r>
            <a:r>
              <a:rPr lang="nl-NL" sz="4400" b="0" strike="noStrike" spc="-1" dirty="0" err="1">
                <a:solidFill>
                  <a:srgbClr val="F25E95"/>
                </a:solidFill>
                <a:latin typeface="Beon"/>
              </a:rPr>
              <a:t>to</a:t>
            </a:r>
            <a:r>
              <a:rPr lang="nl-NL" sz="4400" b="0" strike="noStrike" spc="-1" dirty="0">
                <a:solidFill>
                  <a:srgbClr val="F25E95"/>
                </a:solidFill>
                <a:latin typeface="Beon"/>
              </a:rPr>
              <a:t> </a:t>
            </a:r>
            <a:r>
              <a:rPr lang="nl-NL" sz="4400" b="0" strike="noStrike" spc="-1" dirty="0" err="1">
                <a:solidFill>
                  <a:srgbClr val="F25E95"/>
                </a:solidFill>
                <a:latin typeface="Beon"/>
              </a:rPr>
              <a:t>activate</a:t>
            </a:r>
            <a:r>
              <a:rPr lang="nl-NL" sz="4400" b="0" strike="noStrike" spc="-1" dirty="0">
                <a:solidFill>
                  <a:srgbClr val="F25E95"/>
                </a:solidFill>
                <a:latin typeface="Beon"/>
              </a:rPr>
              <a:t> firewall</a:t>
            </a:r>
          </a:p>
        </p:txBody>
      </p:sp>
      <p:sp>
        <p:nvSpPr>
          <p:cNvPr id="161" name="PlaceHolder 2"/>
          <p:cNvSpPr>
            <a:spLocks noGrp="1"/>
          </p:cNvSpPr>
          <p:nvPr>
            <p:ph/>
          </p:nvPr>
        </p:nvSpPr>
        <p:spPr>
          <a:xfrm>
            <a:off x="504000" y="1620000"/>
            <a:ext cx="9071640" cy="299484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pic>
        <p:nvPicPr>
          <p:cNvPr id="162" name="Afbeelding 161"/>
          <p:cNvPicPr/>
          <p:nvPr/>
        </p:nvPicPr>
        <p:blipFill>
          <a:blip r:embed="rId2"/>
          <a:stretch/>
        </p:blipFill>
        <p:spPr>
          <a:xfrm>
            <a:off x="180000" y="1479960"/>
            <a:ext cx="9754200" cy="3200040"/>
          </a:xfrm>
          <a:prstGeom prst="rect">
            <a:avLst/>
          </a:prstGeom>
          <a:ln w="0">
            <a:noFill/>
          </a:ln>
        </p:spPr>
      </p:pic>
      <p:sp>
        <p:nvSpPr>
          <p:cNvPr id="163" name="Rechte verbindingslijn 162"/>
          <p:cNvSpPr/>
          <p:nvPr/>
        </p:nvSpPr>
        <p:spPr>
          <a:xfrm flipV="1">
            <a:off x="6660000" y="3960000"/>
            <a:ext cx="2520000" cy="1260000"/>
          </a:xfrm>
          <a:prstGeom prst="line">
            <a:avLst/>
          </a:prstGeom>
          <a:ln w="76320">
            <a:solidFill>
              <a:srgbClr val="5EEFF2"/>
            </a:solidFill>
            <a:round/>
            <a:tailEnd type="triangle" w="med" len="med"/>
          </a:ln>
        </p:spPr>
        <p:style>
          <a:lnRef idx="0">
            <a:scrgbClr r="0" g="0" b="0"/>
          </a:lnRef>
          <a:fillRef idx="0">
            <a:scrgbClr r="0" g="0" b="0"/>
          </a:fillRef>
          <a:effectRef idx="0">
            <a:scrgbClr r="0" g="0" b="0"/>
          </a:effectRef>
          <a:fontRef idx="minor"/>
        </p:style>
        <p:txBody>
          <a:bodyPr/>
          <a:lstStyle/>
          <a:p>
            <a:endParaRPr lang="nl-NL"/>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PEG DHCP</a:t>
            </a:r>
            <a:endParaRPr lang="nl-NL" sz="4400" b="0" strike="noStrike" spc="-1" dirty="0">
              <a:solidFill>
                <a:srgbClr val="F25E95"/>
              </a:solidFill>
              <a:latin typeface="Beon"/>
            </a:endParaRPr>
          </a:p>
        </p:txBody>
      </p:sp>
      <p:pic>
        <p:nvPicPr>
          <p:cNvPr id="166" name="Google Shape;843;p 1"/>
          <p:cNvPicPr/>
          <p:nvPr/>
        </p:nvPicPr>
        <p:blipFill>
          <a:blip r:embed="rId3"/>
          <a:stretch/>
        </p:blipFill>
        <p:spPr>
          <a:xfrm>
            <a:off x="2564280" y="1543320"/>
            <a:ext cx="4951800" cy="3713760"/>
          </a:xfrm>
          <a:prstGeom prst="rect">
            <a:avLst/>
          </a:prstGeom>
          <a:ln w="0">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nl-NL" sz="4400" b="0" strike="noStrike" spc="-1" dirty="0">
                <a:solidFill>
                  <a:srgbClr val="F25E95"/>
                </a:solidFill>
                <a:latin typeface="Beon"/>
              </a:rPr>
              <a:t>Full </a:t>
            </a:r>
            <a:r>
              <a:rPr lang="nl-NL" sz="4400" b="0" strike="noStrike" spc="-1" dirty="0" err="1">
                <a:solidFill>
                  <a:srgbClr val="F25E95"/>
                </a:solidFill>
                <a:latin typeface="Beon"/>
              </a:rPr>
              <a:t>circle</a:t>
            </a:r>
            <a:endParaRPr lang="nl-NL" sz="4400" b="0" strike="noStrike" spc="-1" dirty="0">
              <a:solidFill>
                <a:srgbClr val="F25E95"/>
              </a:solidFill>
              <a:latin typeface="Beon"/>
            </a:endParaRPr>
          </a:p>
        </p:txBody>
      </p:sp>
      <p:sp>
        <p:nvSpPr>
          <p:cNvPr id="168" name="PlaceHolder 2"/>
          <p:cNvSpPr>
            <a:spLocks noGrp="1"/>
          </p:cNvSpPr>
          <p:nvPr>
            <p:ph/>
          </p:nvPr>
        </p:nvSpPr>
        <p:spPr>
          <a:xfrm>
            <a:off x="504000" y="1620000"/>
            <a:ext cx="4356000" cy="2994840"/>
          </a:xfrm>
          <a:prstGeom prst="rect">
            <a:avLst/>
          </a:prstGeom>
          <a:noFill/>
          <a:ln w="0">
            <a:noFill/>
          </a:ln>
          <a:effectLst/>
        </p:spPr>
        <p:txBody>
          <a:bodyPr lIns="0" tIns="0" rIns="0" bIns="0" anchor="t">
            <a:normAutofit fontScale="96000" lnSpcReduction="10000"/>
          </a:bodyPr>
          <a:lstStyle/>
          <a:p>
            <a:pPr marL="432000" indent="-324000">
              <a:spcBef>
                <a:spcPts val="1417"/>
              </a:spcBef>
              <a:buClr>
                <a:srgbClr val="FFFFFF"/>
              </a:buClr>
              <a:buSzPct val="80000"/>
              <a:buFont typeface="OpenSymbol"/>
              <a:buChar char="✬"/>
            </a:pPr>
            <a:r>
              <a:rPr lang="nl-NL" sz="3200" b="0" strike="noStrike" spc="-1" dirty="0" err="1">
                <a:solidFill>
                  <a:srgbClr val="FFFB96"/>
                </a:solidFill>
                <a:latin typeface="Source Sans Pro" panose="020B0503030403020204" pitchFamily="34" charset="0"/>
                <a:ea typeface="Source Sans Pro" panose="020B0503030403020204" pitchFamily="34" charset="0"/>
              </a:rPr>
              <a:t>From</a:t>
            </a:r>
            <a:r>
              <a:rPr lang="nl-NL" sz="3200" b="0" strike="noStrike" spc="-1" dirty="0">
                <a:solidFill>
                  <a:srgbClr val="FFFB96"/>
                </a:solidFill>
                <a:latin typeface="Source Sans Pro" panose="020B0503030403020204" pitchFamily="34" charset="0"/>
                <a:ea typeface="Source Sans Pro" panose="020B0503030403020204" pitchFamily="34" charset="0"/>
              </a:rPr>
              <a:t> Chaos </a:t>
            </a:r>
            <a:r>
              <a:rPr lang="nl-NL" sz="3200" b="0" strike="noStrike" spc="-1" dirty="0" err="1">
                <a:solidFill>
                  <a:srgbClr val="FFFB96"/>
                </a:solidFill>
                <a:latin typeface="Source Sans Pro" panose="020B0503030403020204" pitchFamily="34" charset="0"/>
                <a:ea typeface="Source Sans Pro" panose="020B0503030403020204" pitchFamily="34" charset="0"/>
              </a:rPr>
              <a:t>congress</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nl-NL" sz="3200" b="0" strike="noStrike" spc="-1" dirty="0" err="1">
                <a:solidFill>
                  <a:srgbClr val="FFFB96"/>
                </a:solidFill>
                <a:latin typeface="Source Sans Pro" panose="020B0503030403020204" pitchFamily="34" charset="0"/>
                <a:ea typeface="Source Sans Pro" panose="020B0503030403020204" pitchFamily="34" charset="0"/>
              </a:rPr>
              <a:t>To</a:t>
            </a:r>
            <a:r>
              <a:rPr lang="nl-NL" sz="3200" b="0" strike="noStrike" spc="-1" dirty="0">
                <a:solidFill>
                  <a:srgbClr val="FFFB96"/>
                </a:solidFill>
                <a:latin typeface="Source Sans Pro" panose="020B0503030403020204" pitchFamily="34" charset="0"/>
                <a:ea typeface="Source Sans Pro" panose="020B0503030403020204" pitchFamily="34" charset="0"/>
              </a:rPr>
              <a:t> Dutch </a:t>
            </a:r>
            <a:r>
              <a:rPr lang="nl-NL" sz="3200" b="0" strike="noStrike" spc="-1" dirty="0" err="1">
                <a:solidFill>
                  <a:srgbClr val="FFFB96"/>
                </a:solidFill>
                <a:latin typeface="Source Sans Pro" panose="020B0503030403020204" pitchFamily="34" charset="0"/>
                <a:ea typeface="Source Sans Pro" panose="020B0503030403020204" pitchFamily="34" charset="0"/>
              </a:rPr>
              <a:t>Hacktic</a:t>
            </a:r>
            <a:r>
              <a:rPr lang="nl-NL" sz="3200" b="0" strike="noStrike" spc="-1" dirty="0">
                <a:solidFill>
                  <a:srgbClr val="FFFB96"/>
                </a:solidFill>
                <a:latin typeface="Source Sans Pro" panose="020B0503030403020204" pitchFamily="34" charset="0"/>
                <a:ea typeface="Source Sans Pro" panose="020B0503030403020204" pitchFamily="34" charset="0"/>
              </a:rPr>
              <a:t> </a:t>
            </a:r>
            <a:r>
              <a:rPr lang="nl-NL" sz="3200" b="0" strike="noStrike" spc="-1" dirty="0" err="1">
                <a:solidFill>
                  <a:srgbClr val="FFFB96"/>
                </a:solidFill>
                <a:latin typeface="Source Sans Pro" panose="020B0503030403020204" pitchFamily="34" charset="0"/>
                <a:ea typeface="Source Sans Pro" panose="020B0503030403020204" pitchFamily="34" charset="0"/>
              </a:rPr>
              <a:t>camps</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nl-NL" sz="3200" b="0" strike="noStrike" spc="-1" dirty="0" err="1">
                <a:solidFill>
                  <a:srgbClr val="FFFB96"/>
                </a:solidFill>
                <a:latin typeface="Source Sans Pro" panose="020B0503030403020204" pitchFamily="34" charset="0"/>
                <a:ea typeface="Source Sans Pro" panose="020B0503030403020204" pitchFamily="34" charset="0"/>
              </a:rPr>
              <a:t>To</a:t>
            </a:r>
            <a:r>
              <a:rPr lang="nl-NL" sz="3200" b="0" strike="noStrike" spc="-1" dirty="0">
                <a:solidFill>
                  <a:srgbClr val="FFFB96"/>
                </a:solidFill>
                <a:latin typeface="Source Sans Pro" panose="020B0503030403020204" pitchFamily="34" charset="0"/>
                <a:ea typeface="Source Sans Pro" panose="020B0503030403020204" pitchFamily="34" charset="0"/>
              </a:rPr>
              <a:t> Chaos Communication Camp</a:t>
            </a:r>
          </a:p>
          <a:p>
            <a:pPr marL="432000" indent="-324000">
              <a:spcBef>
                <a:spcPts val="1417"/>
              </a:spcBef>
              <a:buClr>
                <a:srgbClr val="FFFFFF"/>
              </a:buClr>
              <a:buSzPct val="80000"/>
              <a:buFont typeface="OpenSymbol"/>
              <a:buChar char="✬"/>
            </a:pPr>
            <a:r>
              <a:rPr lang="nl-NL" sz="3200" b="0" strike="noStrike" spc="-1" dirty="0" err="1">
                <a:solidFill>
                  <a:srgbClr val="FFFB96"/>
                </a:solidFill>
                <a:latin typeface="Source Sans Pro" panose="020B0503030403020204" pitchFamily="34" charset="0"/>
                <a:ea typeface="Source Sans Pro" panose="020B0503030403020204" pitchFamily="34" charset="0"/>
              </a:rPr>
              <a:t>Villages</a:t>
            </a:r>
            <a:endParaRPr lang="nl-NL" sz="3200" b="0" strike="noStrike" spc="-1" dirty="0">
              <a:solidFill>
                <a:srgbClr val="FFFB96"/>
              </a:solidFill>
              <a:latin typeface="Source Sans Pro" panose="020B0503030403020204" pitchFamily="34" charset="0"/>
              <a:ea typeface="Source Sans Pro" panose="020B0503030403020204" pitchFamily="34" charset="0"/>
            </a:endParaRPr>
          </a:p>
        </p:txBody>
      </p:sp>
      <p:pic>
        <p:nvPicPr>
          <p:cNvPr id="169" name="Afbeelding 168"/>
          <p:cNvPicPr/>
          <p:nvPr/>
        </p:nvPicPr>
        <p:blipFill>
          <a:blip r:embed="rId2" cstate="print">
            <a:extLst>
              <a:ext uri="{28A0092B-C50C-407E-A947-70E740481C1C}">
                <a14:useLocalDpi xmlns:a14="http://schemas.microsoft.com/office/drawing/2010/main"/>
              </a:ext>
            </a:extLst>
          </a:blip>
          <a:stretch/>
        </p:blipFill>
        <p:spPr>
          <a:xfrm>
            <a:off x="5915880" y="571680"/>
            <a:ext cx="2544120" cy="4108320"/>
          </a:xfrm>
          <a:prstGeom prst="rect">
            <a:avLst/>
          </a:prstGeom>
          <a:ln w="0">
            <a:noFill/>
          </a:ln>
        </p:spPr>
      </p:pic>
      <p:pic>
        <p:nvPicPr>
          <p:cNvPr id="170" name="Afbeelding 169"/>
          <p:cNvPicPr/>
          <p:nvPr/>
        </p:nvPicPr>
        <p:blipFill>
          <a:blip r:embed="rId3"/>
          <a:stretch/>
        </p:blipFill>
        <p:spPr>
          <a:xfrm>
            <a:off x="5580000" y="0"/>
            <a:ext cx="2965320" cy="5669640"/>
          </a:xfrm>
          <a:prstGeom prst="rect">
            <a:avLst/>
          </a:prstGeom>
          <a:ln w="0">
            <a:noFill/>
          </a:ln>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 name="Google Shape;791;p 5"/>
          <p:cNvPicPr/>
          <p:nvPr/>
        </p:nvPicPr>
        <p:blipFill>
          <a:blip r:embed="rId2"/>
          <a:stretch/>
        </p:blipFill>
        <p:spPr>
          <a:xfrm>
            <a:off x="2955240" y="231120"/>
            <a:ext cx="4169880" cy="5207760"/>
          </a:xfrm>
          <a:prstGeom prst="rect">
            <a:avLst/>
          </a:prstGeom>
          <a:ln w="0">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a:solidFill>
                  <a:srgbClr val="F25E95"/>
                </a:solidFill>
                <a:latin typeface="Beon"/>
              </a:rPr>
              <a:t>HAL2001</a:t>
            </a:r>
            <a:endParaRPr lang="nl-NL" sz="4400" b="0" strike="noStrike" spc="-1">
              <a:solidFill>
                <a:srgbClr val="F25E95"/>
              </a:solidFill>
              <a:latin typeface="Beon"/>
            </a:endParaRPr>
          </a:p>
        </p:txBody>
      </p:sp>
      <p:sp>
        <p:nvSpPr>
          <p:cNvPr id="175" name="PlaceHolder 2"/>
          <p:cNvSpPr>
            <a:spLocks noGrp="1"/>
          </p:cNvSpPr>
          <p:nvPr>
            <p:ph/>
          </p:nvPr>
        </p:nvSpPr>
        <p:spPr>
          <a:xfrm>
            <a:off x="504000" y="1620000"/>
            <a:ext cx="9071640" cy="2994840"/>
          </a:xfrm>
          <a:prstGeom prst="rect">
            <a:avLst/>
          </a:prstGeom>
          <a:noFill/>
          <a:ln w="0">
            <a:noFill/>
          </a:ln>
          <a:effectLst/>
        </p:spPr>
        <p:txBody>
          <a:bodyPr lIns="0" tIns="0" rIns="0" bIns="0" anchor="t">
            <a:normAutofit/>
          </a:bodyPr>
          <a:lstStyle/>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Hackers at Large</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2001, 4 days, Enschede</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2900  visitors</a:t>
            </a:r>
            <a:endParaRPr lang="nl-NL" sz="3200" b="0" strike="noStrike" spc="-1" dirty="0">
              <a:solidFill>
                <a:srgbClr val="FFFB96"/>
              </a:solidFill>
              <a:latin typeface="Source Sans Pro" panose="020B0503030403020204" pitchFamily="34" charset="0"/>
              <a:ea typeface="Source Sans Pro" panose="020B0503030403020204" pitchFamily="34" charset="0"/>
            </a:endParaRPr>
          </a:p>
        </p:txBody>
      </p:sp>
      <p:pic>
        <p:nvPicPr>
          <p:cNvPr id="176" name="Google Shape;857;p35"/>
          <p:cNvPicPr/>
          <p:nvPr/>
        </p:nvPicPr>
        <p:blipFill>
          <a:blip r:embed="rId3" cstate="print">
            <a:extLst>
              <a:ext uri="{28A0092B-C50C-407E-A947-70E740481C1C}">
                <a14:useLocalDpi xmlns:a14="http://schemas.microsoft.com/office/drawing/2010/main"/>
              </a:ext>
            </a:extLst>
          </a:blip>
          <a:stretch/>
        </p:blipFill>
        <p:spPr>
          <a:xfrm>
            <a:off x="6833160" y="1285560"/>
            <a:ext cx="2742480" cy="3099240"/>
          </a:xfrm>
          <a:prstGeom prst="rect">
            <a:avLst/>
          </a:prstGeom>
          <a:ln w="0">
            <a:noFill/>
          </a:ln>
        </p:spPr>
      </p:pic>
      <p:pic>
        <p:nvPicPr>
          <p:cNvPr id="177" name="Google Shape;856;p35"/>
          <p:cNvPicPr/>
          <p:nvPr/>
        </p:nvPicPr>
        <p:blipFill>
          <a:blip r:embed="rId4" cstate="print">
            <a:extLst>
              <a:ext uri="{28A0092B-C50C-407E-A947-70E740481C1C}">
                <a14:useLocalDpi xmlns:a14="http://schemas.microsoft.com/office/drawing/2010/main"/>
              </a:ext>
            </a:extLst>
          </a:blip>
          <a:srcRect l="3229" t="10181" r="2965" b="8176"/>
          <a:stretch/>
        </p:blipFill>
        <p:spPr>
          <a:xfrm>
            <a:off x="504000" y="3768480"/>
            <a:ext cx="3656880" cy="1260360"/>
          </a:xfrm>
          <a:prstGeom prst="rect">
            <a:avLst/>
          </a:prstGeom>
          <a:ln w="0">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Recordings still here</a:t>
            </a:r>
            <a:endParaRPr lang="nl-NL" sz="4400" b="0" strike="noStrike" spc="-1" dirty="0">
              <a:solidFill>
                <a:srgbClr val="F25E95"/>
              </a:solidFill>
              <a:latin typeface="Beon"/>
            </a:endParaRPr>
          </a:p>
        </p:txBody>
      </p:sp>
      <p:pic>
        <p:nvPicPr>
          <p:cNvPr id="180" name="Google Shape;864;p36"/>
          <p:cNvPicPr/>
          <p:nvPr/>
        </p:nvPicPr>
        <p:blipFill>
          <a:blip r:embed="rId2" cstate="print">
            <a:extLst>
              <a:ext uri="{28A0092B-C50C-407E-A947-70E740481C1C}">
                <a14:useLocalDpi xmlns:a14="http://schemas.microsoft.com/office/drawing/2010/main"/>
              </a:ext>
            </a:extLst>
          </a:blip>
          <a:stretch/>
        </p:blipFill>
        <p:spPr>
          <a:xfrm>
            <a:off x="2536560" y="1143000"/>
            <a:ext cx="5006160" cy="4510080"/>
          </a:xfrm>
          <a:prstGeom prst="rect">
            <a:avLst/>
          </a:prstGeom>
          <a:ln w="0">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 name="Google Shape;791;p 7"/>
          <p:cNvPicPr>
            <a:picLocks noGrp="1" noRot="1" noMove="1" noResize="1" noEditPoints="1" noAdjustHandles="1" noChangeArrowheads="1" noChangeShapeType="1" noCrop="1"/>
          </p:cNvPicPr>
          <p:nvPr/>
        </p:nvPicPr>
        <p:blipFill>
          <a:blip r:embed="rId2"/>
          <a:stretch/>
        </p:blipFill>
        <p:spPr>
          <a:xfrm>
            <a:off x="2955240" y="231120"/>
            <a:ext cx="4169880" cy="5207760"/>
          </a:xfrm>
          <a:prstGeom prst="rect">
            <a:avLst/>
          </a:prstGeom>
          <a:ln w="0">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WTH2005</a:t>
            </a:r>
            <a:endParaRPr lang="nl-NL" sz="4400" b="0" strike="noStrike" spc="-1" dirty="0">
              <a:solidFill>
                <a:srgbClr val="F25E95"/>
              </a:solidFill>
              <a:latin typeface="Beon"/>
            </a:endParaRPr>
          </a:p>
        </p:txBody>
      </p:sp>
      <p:sp>
        <p:nvSpPr>
          <p:cNvPr id="185" name="PlaceHolder 2"/>
          <p:cNvSpPr>
            <a:spLocks noGrp="1"/>
          </p:cNvSpPr>
          <p:nvPr>
            <p:ph/>
          </p:nvPr>
        </p:nvSpPr>
        <p:spPr>
          <a:xfrm>
            <a:off x="504000" y="1620000"/>
            <a:ext cx="9071640" cy="2994840"/>
          </a:xfrm>
          <a:prstGeom prst="rect">
            <a:avLst/>
          </a:prstGeom>
          <a:noFill/>
          <a:ln w="0">
            <a:noFill/>
          </a:ln>
          <a:effectLst/>
        </p:spPr>
        <p:txBody>
          <a:bodyPr lIns="0" tIns="0" rIns="0" bIns="0" anchor="t">
            <a:normAutofit fontScale="98500"/>
          </a:bodyPr>
          <a:lstStyle/>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What The Hack</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2005, 4 days, </a:t>
            </a:r>
            <a:r>
              <a:rPr lang="en-US" sz="3200" b="0" strike="noStrike" spc="-1" dirty="0" err="1">
                <a:solidFill>
                  <a:srgbClr val="FFFB96"/>
                </a:solidFill>
                <a:latin typeface="Source Sans Pro" panose="020B0503030403020204" pitchFamily="34" charset="0"/>
                <a:ea typeface="Source Sans Pro" panose="020B0503030403020204" pitchFamily="34" charset="0"/>
              </a:rPr>
              <a:t>Liempde</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2500 visitors</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Some ‘interaction’ with police </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and municipality upfront</a:t>
            </a:r>
            <a:endParaRPr lang="nl-NL" sz="3200" b="0" strike="noStrike" spc="-1" dirty="0">
              <a:solidFill>
                <a:srgbClr val="FFFB96"/>
              </a:solidFill>
              <a:latin typeface="Source Sans Pro" panose="020B0503030403020204" pitchFamily="34" charset="0"/>
              <a:ea typeface="Source Sans Pro" panose="020B0503030403020204" pitchFamily="34" charset="0"/>
            </a:endParaRPr>
          </a:p>
        </p:txBody>
      </p:sp>
      <p:pic>
        <p:nvPicPr>
          <p:cNvPr id="186" name="Google Shape;876;p38"/>
          <p:cNvPicPr/>
          <p:nvPr/>
        </p:nvPicPr>
        <p:blipFill>
          <a:blip r:embed="rId2" cstate="print">
            <a:extLst>
              <a:ext uri="{28A0092B-C50C-407E-A947-70E740481C1C}">
                <a14:useLocalDpi xmlns:a14="http://schemas.microsoft.com/office/drawing/2010/main"/>
              </a:ext>
            </a:extLst>
          </a:blip>
          <a:stretch/>
        </p:blipFill>
        <p:spPr>
          <a:xfrm>
            <a:off x="7020000" y="1701720"/>
            <a:ext cx="2742480" cy="2266920"/>
          </a:xfrm>
          <a:prstGeom prst="rect">
            <a:avLst/>
          </a:prstGeom>
          <a:ln w="0">
            <a:noFill/>
          </a:ln>
        </p:spPr>
      </p:pic>
      <p:pic>
        <p:nvPicPr>
          <p:cNvPr id="187" name="Google Shape;877;p38"/>
          <p:cNvPicPr/>
          <p:nvPr/>
        </p:nvPicPr>
        <p:blipFill>
          <a:blip r:embed="rId3" cstate="print">
            <a:extLst>
              <a:ext uri="{28A0092B-C50C-407E-A947-70E740481C1C}">
                <a14:useLocalDpi xmlns:a14="http://schemas.microsoft.com/office/drawing/2010/main"/>
              </a:ext>
            </a:extLst>
          </a:blip>
          <a:stretch/>
        </p:blipFill>
        <p:spPr>
          <a:xfrm>
            <a:off x="5486400" y="2115000"/>
            <a:ext cx="4502880" cy="3377160"/>
          </a:xfrm>
          <a:prstGeom prst="rect">
            <a:avLst/>
          </a:prstGeom>
          <a:ln w="0">
            <a:noFill/>
          </a:ln>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87"/>
                                        </p:tgtEl>
                                        <p:attrNameLst>
                                          <p:attrName>style.visibility</p:attrName>
                                        </p:attrNameLst>
                                      </p:cBhvr>
                                      <p:to>
                                        <p:strVal val="visible"/>
                                      </p:to>
                                    </p:set>
                                    <p:anim calcmode="lin" valueType="num">
                                      <p:cBhvr additive="repl">
                                        <p:cTn id="7" dur="500" fill="hold"/>
                                        <p:tgtEl>
                                          <p:spTgt spid="187"/>
                                        </p:tgtEl>
                                        <p:attrNameLst>
                                          <p:attrName>ppt_x</p:attrName>
                                        </p:attrNameLst>
                                      </p:cBhvr>
                                      <p:tavLst>
                                        <p:tav tm="0">
                                          <p:val>
                                            <p:strVal val="1+#ppt_w/2"/>
                                          </p:val>
                                        </p:tav>
                                        <p:tav tm="100000">
                                          <p:val>
                                            <p:strVal val="#ppt_x"/>
                                          </p:val>
                                        </p:tav>
                                      </p:tavLst>
                                    </p:anim>
                                    <p:anim calcmode="lin" valueType="num">
                                      <p:cBhvr additive="repl">
                                        <p:cTn id="8" dur="500" fill="hold"/>
                                        <p:tgtEl>
                                          <p:spTgt spid="1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PlaceHolder 1"/>
          <p:cNvSpPr>
            <a:spLocks noGrp="1"/>
          </p:cNvSpPr>
          <p:nvPr>
            <p:ph type="title"/>
          </p:nvPr>
        </p:nvSpPr>
        <p:spPr>
          <a:xfrm>
            <a:off x="1800000" y="38052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First known appearance in NL</a:t>
            </a:r>
            <a:endParaRPr lang="nl-NL" sz="4400" b="0" strike="noStrike" spc="-1" dirty="0">
              <a:solidFill>
                <a:srgbClr val="F25E95"/>
              </a:solidFill>
              <a:latin typeface="Beon"/>
            </a:endParaRPr>
          </a:p>
        </p:txBody>
      </p:sp>
      <p:pic>
        <p:nvPicPr>
          <p:cNvPr id="190" name="Afbeelding 189"/>
          <p:cNvPicPr/>
          <p:nvPr/>
        </p:nvPicPr>
        <p:blipFill>
          <a:blip r:embed="rId2" cstate="print">
            <a:extLst>
              <a:ext uri="{28A0092B-C50C-407E-A947-70E740481C1C}">
                <a14:useLocalDpi xmlns:a14="http://schemas.microsoft.com/office/drawing/2010/main"/>
              </a:ext>
            </a:extLst>
          </a:blip>
          <a:stretch/>
        </p:blipFill>
        <p:spPr>
          <a:xfrm>
            <a:off x="1800000" y="1936788"/>
            <a:ext cx="2411784" cy="3215712"/>
          </a:xfrm>
          <a:prstGeom prst="rect">
            <a:avLst/>
          </a:prstGeom>
          <a:ln w="0">
            <a:noFill/>
          </a:ln>
        </p:spPr>
      </p:pic>
      <p:pic>
        <p:nvPicPr>
          <p:cNvPr id="191" name="Afbeelding 190"/>
          <p:cNvPicPr/>
          <p:nvPr/>
        </p:nvPicPr>
        <p:blipFill>
          <a:blip r:embed="rId3" cstate="print">
            <a:extLst>
              <a:ext uri="{28A0092B-C50C-407E-A947-70E740481C1C}">
                <a14:useLocalDpi xmlns:a14="http://schemas.microsoft.com/office/drawing/2010/main"/>
              </a:ext>
            </a:extLst>
          </a:blip>
          <a:stretch/>
        </p:blipFill>
        <p:spPr>
          <a:xfrm>
            <a:off x="4483804" y="1936788"/>
            <a:ext cx="4876196" cy="3215712"/>
          </a:xfrm>
          <a:prstGeom prst="rect">
            <a:avLst/>
          </a:prstGeom>
          <a:ln w="0">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PlaceHolder 1"/>
          <p:cNvSpPr>
            <a:spLocks noGrp="1"/>
          </p:cNvSpPr>
          <p:nvPr>
            <p:ph type="title"/>
          </p:nvPr>
        </p:nvSpPr>
        <p:spPr>
          <a:xfrm>
            <a:off x="1800000" y="38052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First known appearance in NL</a:t>
            </a:r>
            <a:endParaRPr lang="nl-NL" sz="4400" b="0" strike="noStrike" spc="-1" dirty="0">
              <a:solidFill>
                <a:srgbClr val="F25E95"/>
              </a:solidFill>
              <a:latin typeface="Beon"/>
            </a:endParaRPr>
          </a:p>
        </p:txBody>
      </p:sp>
      <p:pic>
        <p:nvPicPr>
          <p:cNvPr id="194" name="Google Shape;884;p 1"/>
          <p:cNvPicPr/>
          <p:nvPr/>
        </p:nvPicPr>
        <p:blipFill>
          <a:blip r:embed="rId2" cstate="print">
            <a:extLst>
              <a:ext uri="{28A0092B-C50C-407E-A947-70E740481C1C}">
                <a14:useLocalDpi xmlns:a14="http://schemas.microsoft.com/office/drawing/2010/main"/>
              </a:ext>
            </a:extLst>
          </a:blip>
          <a:stretch/>
        </p:blipFill>
        <p:spPr>
          <a:xfrm>
            <a:off x="2014200" y="1175400"/>
            <a:ext cx="6051960" cy="4538880"/>
          </a:xfrm>
          <a:prstGeom prst="rect">
            <a:avLst/>
          </a:prstGeom>
          <a:ln w="0">
            <a:noFill/>
          </a:ln>
        </p:spPr>
      </p:pic>
      <p:sp>
        <p:nvSpPr>
          <p:cNvPr id="195" name="Tekstvak 194"/>
          <p:cNvSpPr txBox="1"/>
          <p:nvPr/>
        </p:nvSpPr>
        <p:spPr>
          <a:xfrm>
            <a:off x="8066160" y="3780000"/>
            <a:ext cx="1653840" cy="1169280"/>
          </a:xfrm>
          <a:prstGeom prst="rect">
            <a:avLst/>
          </a:prstGeom>
          <a:noFill/>
          <a:ln w="0">
            <a:noFill/>
          </a:ln>
        </p:spPr>
        <p:txBody>
          <a:bodyPr lIns="90000" tIns="45000" rIns="90000" bIns="45000" anchor="t">
            <a:noAutofit/>
          </a:bodyPr>
          <a:lstStyle/>
          <a:p>
            <a:pPr>
              <a:lnSpc>
                <a:spcPct val="100000"/>
              </a:lnSpc>
              <a:buNone/>
              <a:tabLst>
                <a:tab pos="0" algn="l"/>
              </a:tabLst>
            </a:pPr>
            <a:r>
              <a:rPr lang="en-US" sz="1800" b="0" strike="noStrike" spc="-1">
                <a:solidFill>
                  <a:srgbClr val="FFFB96"/>
                </a:solidFill>
                <a:latin typeface="Saira Condensed Light"/>
                <a:ea typeface="Saira Condensed Light"/>
              </a:rPr>
              <a:t>Datenklo,</a:t>
            </a:r>
            <a:endParaRPr lang="nl-NL" sz="1800" b="0" strike="noStrike" spc="-1">
              <a:latin typeface="Arial"/>
            </a:endParaRPr>
          </a:p>
          <a:p>
            <a:pPr>
              <a:lnSpc>
                <a:spcPct val="100000"/>
              </a:lnSpc>
              <a:buNone/>
              <a:tabLst>
                <a:tab pos="0" algn="l"/>
              </a:tabLst>
            </a:pPr>
            <a:r>
              <a:rPr lang="en-US" sz="1800" b="0" strike="noStrike" spc="-1">
                <a:solidFill>
                  <a:srgbClr val="FFFB96"/>
                </a:solidFill>
                <a:latin typeface="Saira Condensed Light"/>
                <a:ea typeface="Saira Condensed Light"/>
              </a:rPr>
              <a:t>First used @CCCamp</a:t>
            </a:r>
            <a:endParaRPr lang="nl-NL" sz="1800" b="0" strike="noStrike" spc="-1">
              <a:latin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PlaceHolder 1"/>
          <p:cNvSpPr>
            <a:spLocks noGrp="1"/>
          </p:cNvSpPr>
          <p:nvPr>
            <p:ph type="title"/>
          </p:nvPr>
        </p:nvSpPr>
        <p:spPr>
          <a:xfrm>
            <a:off x="504000" y="2160000"/>
            <a:ext cx="9071640" cy="1460520"/>
          </a:xfrm>
          <a:prstGeom prst="rect">
            <a:avLst/>
          </a:prstGeom>
          <a:noFill/>
          <a:ln w="0">
            <a:noFill/>
          </a:ln>
          <a:effectLst>
            <a:outerShdw blurRad="63360" rotWithShape="0">
              <a:srgbClr val="F25E95"/>
            </a:outerShdw>
          </a:effectLst>
        </p:spPr>
        <p:txBody>
          <a:bodyPr lIns="0" tIns="0" rIns="0" bIns="0" anchor="ctr">
            <a:noAutofit/>
          </a:bodyPr>
          <a:lstStyle/>
          <a:p>
            <a:pPr algn="ctr">
              <a:buNone/>
            </a:pPr>
            <a:r>
              <a:rPr lang="en-US" sz="4400" b="0" strike="noStrike" spc="-1" dirty="0">
                <a:solidFill>
                  <a:srgbClr val="F25E95"/>
                </a:solidFill>
                <a:latin typeface="Beon"/>
              </a:rPr>
              <a:t>History lesson</a:t>
            </a:r>
            <a:endParaRPr lang="nl-NL" sz="4400" b="0" strike="noStrike" spc="-1" dirty="0">
              <a:solidFill>
                <a:srgbClr val="F25E95"/>
              </a:solidFill>
              <a:latin typeface="Beon"/>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 name="Google Shape;791;p 9"/>
          <p:cNvPicPr/>
          <p:nvPr/>
        </p:nvPicPr>
        <p:blipFill>
          <a:blip r:embed="rId2"/>
          <a:stretch/>
        </p:blipFill>
        <p:spPr>
          <a:xfrm>
            <a:off x="2955240" y="231120"/>
            <a:ext cx="4169880" cy="5207760"/>
          </a:xfrm>
          <a:prstGeom prst="rect">
            <a:avLst/>
          </a:prstGeom>
          <a:ln w="0">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HAR2009</a:t>
            </a:r>
            <a:endParaRPr lang="nl-NL" sz="4400" b="0" strike="noStrike" spc="-1" dirty="0">
              <a:solidFill>
                <a:srgbClr val="F25E95"/>
              </a:solidFill>
              <a:latin typeface="Beon"/>
            </a:endParaRPr>
          </a:p>
        </p:txBody>
      </p:sp>
      <p:sp>
        <p:nvSpPr>
          <p:cNvPr id="201" name="PlaceHolder 2"/>
          <p:cNvSpPr>
            <a:spLocks noGrp="1"/>
          </p:cNvSpPr>
          <p:nvPr>
            <p:ph/>
          </p:nvPr>
        </p:nvSpPr>
        <p:spPr>
          <a:xfrm>
            <a:off x="504000" y="1620000"/>
            <a:ext cx="9071640" cy="2994840"/>
          </a:xfrm>
          <a:prstGeom prst="rect">
            <a:avLst/>
          </a:prstGeom>
          <a:noFill/>
          <a:ln w="0">
            <a:noFill/>
          </a:ln>
          <a:effectLst/>
        </p:spPr>
        <p:txBody>
          <a:bodyPr lIns="0" tIns="0" rIns="0" bIns="0" anchor="t">
            <a:normAutofit/>
          </a:bodyPr>
          <a:lstStyle/>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Hacking At Random</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2009, 4 days, </a:t>
            </a:r>
            <a:r>
              <a:rPr lang="en-US" sz="3200" b="0" strike="noStrike" spc="-1" dirty="0" err="1">
                <a:solidFill>
                  <a:srgbClr val="FFFB96"/>
                </a:solidFill>
                <a:latin typeface="Source Sans Pro" panose="020B0503030403020204" pitchFamily="34" charset="0"/>
                <a:ea typeface="Source Sans Pro" panose="020B0503030403020204" pitchFamily="34" charset="0"/>
              </a:rPr>
              <a:t>Vierhouten</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2300 visitors</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Simple plastic coins</a:t>
            </a:r>
            <a:endParaRPr lang="nl-NL" sz="3200" b="0" strike="noStrike" spc="-1" dirty="0">
              <a:solidFill>
                <a:srgbClr val="FFFB96"/>
              </a:solidFill>
              <a:latin typeface="Source Sans Pro" panose="020B0503030403020204" pitchFamily="34" charset="0"/>
              <a:ea typeface="Source Sans Pro" panose="020B0503030403020204" pitchFamily="34" charset="0"/>
            </a:endParaRPr>
          </a:p>
        </p:txBody>
      </p:sp>
      <p:pic>
        <p:nvPicPr>
          <p:cNvPr id="202" name="Google Shape;897;p41"/>
          <p:cNvPicPr/>
          <p:nvPr/>
        </p:nvPicPr>
        <p:blipFill>
          <a:blip r:embed="rId2"/>
          <a:stretch/>
        </p:blipFill>
        <p:spPr>
          <a:xfrm>
            <a:off x="6485760" y="1629720"/>
            <a:ext cx="3428280" cy="2410920"/>
          </a:xfrm>
          <a:prstGeom prst="rect">
            <a:avLst/>
          </a:prstGeom>
          <a:ln w="0">
            <a:noFill/>
          </a:ln>
        </p:spPr>
      </p:pic>
      <p:pic>
        <p:nvPicPr>
          <p:cNvPr id="203" name="Google Shape;898;p41"/>
          <p:cNvPicPr/>
          <p:nvPr/>
        </p:nvPicPr>
        <p:blipFill>
          <a:blip r:embed="rId3" cstate="print">
            <a:extLst>
              <a:ext uri="{28A0092B-C50C-407E-A947-70E740481C1C}">
                <a14:useLocalDpi xmlns:a14="http://schemas.microsoft.com/office/drawing/2010/main"/>
              </a:ext>
            </a:extLst>
          </a:blip>
          <a:srcRect/>
          <a:stretch/>
        </p:blipFill>
        <p:spPr>
          <a:xfrm>
            <a:off x="685800" y="4389840"/>
            <a:ext cx="3199680" cy="1279440"/>
          </a:xfrm>
          <a:prstGeom prst="rect">
            <a:avLst/>
          </a:prstGeom>
          <a:ln w="0">
            <a:noFill/>
          </a:ln>
        </p:spPr>
      </p:pic>
      <p:pic>
        <p:nvPicPr>
          <p:cNvPr id="204" name="Google Shape;899;p41"/>
          <p:cNvPicPr/>
          <p:nvPr/>
        </p:nvPicPr>
        <p:blipFill>
          <a:blip r:embed="rId4" cstate="print">
            <a:extLst>
              <a:ext uri="{28A0092B-C50C-407E-A947-70E740481C1C}">
                <a14:useLocalDpi xmlns:a14="http://schemas.microsoft.com/office/drawing/2010/main"/>
              </a:ext>
            </a:extLst>
          </a:blip>
          <a:srcRect/>
          <a:stretch/>
        </p:blipFill>
        <p:spPr>
          <a:xfrm>
            <a:off x="3886200" y="4389840"/>
            <a:ext cx="2422440" cy="1279440"/>
          </a:xfrm>
          <a:prstGeom prst="rect">
            <a:avLst/>
          </a:prstGeom>
          <a:ln w="0">
            <a:noFill/>
          </a:ln>
        </p:spPr>
      </p:pic>
      <p:pic>
        <p:nvPicPr>
          <p:cNvPr id="205" name="Google Shape;900;p41"/>
          <p:cNvPicPr/>
          <p:nvPr/>
        </p:nvPicPr>
        <p:blipFill>
          <a:blip r:embed="rId5"/>
          <a:stretch/>
        </p:blipFill>
        <p:spPr>
          <a:xfrm>
            <a:off x="6332400" y="3835440"/>
            <a:ext cx="2445480" cy="1833840"/>
          </a:xfrm>
          <a:prstGeom prst="rect">
            <a:avLst/>
          </a:prstGeom>
          <a:ln w="0">
            <a:noFill/>
          </a:ln>
        </p:spPr>
      </p:pic>
      <p:sp>
        <p:nvSpPr>
          <p:cNvPr id="206" name="Google Shape;901;p41"/>
          <p:cNvSpPr/>
          <p:nvPr/>
        </p:nvSpPr>
        <p:spPr>
          <a:xfrm>
            <a:off x="8686800" y="4141800"/>
            <a:ext cx="1423440" cy="1528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buNone/>
              <a:tabLst>
                <a:tab pos="0" algn="l"/>
              </a:tabLst>
            </a:pPr>
            <a:r>
              <a:rPr lang="en-US" sz="1800" b="0" strike="noStrike" spc="-1">
                <a:solidFill>
                  <a:srgbClr val="FFFB96"/>
                </a:solidFill>
                <a:latin typeface="Source Sans 3 ExtraLight"/>
                <a:ea typeface="Saira Condensed Light"/>
              </a:rPr>
              <a:t>Crops from</a:t>
            </a:r>
            <a:endParaRPr lang="en-US" sz="1800" b="0" strike="noStrike" spc="-1">
              <a:solidFill>
                <a:srgbClr val="FFFB96"/>
              </a:solidFill>
              <a:latin typeface="Source Sans 3 ExtraLight"/>
            </a:endParaRPr>
          </a:p>
          <a:p>
            <a:pPr>
              <a:lnSpc>
                <a:spcPct val="100000"/>
              </a:lnSpc>
              <a:buNone/>
              <a:tabLst>
                <a:tab pos="0" algn="l"/>
              </a:tabLst>
            </a:pPr>
            <a:r>
              <a:rPr lang="en-US" sz="1800" b="0" strike="noStrike" spc="-1">
                <a:solidFill>
                  <a:srgbClr val="FFFB96"/>
                </a:solidFill>
                <a:latin typeface="Source Sans 3 ExtraLight"/>
                <a:ea typeface="Saira Condensed Light"/>
              </a:rPr>
              <a:t>Anne Helmond</a:t>
            </a:r>
            <a:endParaRPr lang="en-US" sz="1800" b="0" strike="noStrike" spc="-1">
              <a:solidFill>
                <a:srgbClr val="FFFB96"/>
              </a:solidFill>
              <a:latin typeface="Source Sans 3 ExtraLight"/>
            </a:endParaRPr>
          </a:p>
          <a:p>
            <a:pPr>
              <a:lnSpc>
                <a:spcPct val="100000"/>
              </a:lnSpc>
              <a:buNone/>
              <a:tabLst>
                <a:tab pos="0" algn="l"/>
              </a:tabLst>
            </a:pPr>
            <a:r>
              <a:rPr lang="en-US" sz="1800" b="0" strike="noStrike" spc="-1">
                <a:solidFill>
                  <a:srgbClr val="FFFB96"/>
                </a:solidFill>
                <a:latin typeface="Source Sans 3 ExtraLight"/>
                <a:ea typeface="Saira Condensed Light"/>
              </a:rPr>
              <a:t>Print: cabfablab</a:t>
            </a:r>
            <a:endParaRPr lang="en-US" sz="1800" b="0" strike="noStrike" spc="-1">
              <a:solidFill>
                <a:srgbClr val="FFFB96"/>
              </a:solidFill>
              <a:latin typeface="Source Sans 3 ExtraLight"/>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20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20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205"/>
                                        </p:tgtEl>
                                        <p:attrNameLst>
                                          <p:attrName>style.visibility</p:attrName>
                                        </p:attrNameLst>
                                      </p:cBhvr>
                                      <p:to>
                                        <p:strVal val="visible"/>
                                      </p:to>
                                    </p:set>
                                  </p:childTnLst>
                                </p:cTn>
                              </p:par>
                              <p:par>
                                <p:cTn id="15" presetID="1" presetClass="entr" fill="hold" nodeType="withEffect">
                                  <p:stCondLst>
                                    <p:cond delay="0"/>
                                  </p:stCondLst>
                                  <p:childTnLst>
                                    <p:set>
                                      <p:cBhvr>
                                        <p:cTn id="16" dur="1" fill="hold">
                                          <p:stCondLst>
                                            <p:cond delay="0"/>
                                          </p:stCondLst>
                                        </p:cTn>
                                        <p:tgtEl>
                                          <p:spTgt spid="2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Hackerspaces </a:t>
            </a:r>
            <a:r>
              <a:rPr lang="en-US" sz="4400" b="0" strike="noStrike" spc="-1" dirty="0" err="1">
                <a:solidFill>
                  <a:srgbClr val="F25E95"/>
                </a:solidFill>
                <a:latin typeface="Beon"/>
              </a:rPr>
              <a:t>Everywere</a:t>
            </a:r>
            <a:endParaRPr lang="nl-NL" sz="4400" b="0" strike="noStrike" spc="-1" dirty="0">
              <a:solidFill>
                <a:srgbClr val="F25E95"/>
              </a:solidFill>
              <a:latin typeface="Beon"/>
            </a:endParaRPr>
          </a:p>
        </p:txBody>
      </p:sp>
      <p:pic>
        <p:nvPicPr>
          <p:cNvPr id="209" name="Google Shape;908;p42"/>
          <p:cNvPicPr/>
          <p:nvPr/>
        </p:nvPicPr>
        <p:blipFill>
          <a:blip r:embed="rId3" cstate="print">
            <a:extLst>
              <a:ext uri="{28A0092B-C50C-407E-A947-70E740481C1C}">
                <a14:useLocalDpi xmlns:a14="http://schemas.microsoft.com/office/drawing/2010/main"/>
              </a:ext>
            </a:extLst>
          </a:blip>
          <a:stretch/>
        </p:blipFill>
        <p:spPr>
          <a:xfrm>
            <a:off x="2291040" y="1390680"/>
            <a:ext cx="5497200" cy="4291560"/>
          </a:xfrm>
          <a:prstGeom prst="rect">
            <a:avLst/>
          </a:prstGeom>
          <a:ln w="0">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Hackerspaces </a:t>
            </a:r>
            <a:r>
              <a:rPr lang="en-US" sz="4400" b="0" strike="noStrike" spc="-1" dirty="0" err="1">
                <a:solidFill>
                  <a:srgbClr val="F25E95"/>
                </a:solidFill>
                <a:latin typeface="Beon"/>
              </a:rPr>
              <a:t>Everywere</a:t>
            </a:r>
            <a:endParaRPr lang="nl-NL" sz="4400" b="0" strike="noStrike" spc="-1" dirty="0">
              <a:solidFill>
                <a:srgbClr val="F25E95"/>
              </a:solidFill>
              <a:latin typeface="Beon"/>
            </a:endParaRPr>
          </a:p>
        </p:txBody>
      </p:sp>
      <p:pic>
        <p:nvPicPr>
          <p:cNvPr id="212" name="Google Shape;920;p44"/>
          <p:cNvPicPr/>
          <p:nvPr/>
        </p:nvPicPr>
        <p:blipFill>
          <a:blip r:embed="rId3"/>
          <a:stretch/>
        </p:blipFill>
        <p:spPr>
          <a:xfrm>
            <a:off x="3373560" y="1052280"/>
            <a:ext cx="3333240" cy="4715280"/>
          </a:xfrm>
          <a:prstGeom prst="rect">
            <a:avLst/>
          </a:prstGeom>
          <a:ln w="0">
            <a:noFill/>
          </a:ln>
        </p:spPr>
      </p:pic>
      <p:sp>
        <p:nvSpPr>
          <p:cNvPr id="213" name="Google Shape;921;p44"/>
          <p:cNvSpPr/>
          <p:nvPr/>
        </p:nvSpPr>
        <p:spPr>
          <a:xfrm>
            <a:off x="3976920" y="2919600"/>
            <a:ext cx="685080" cy="685080"/>
          </a:xfrm>
          <a:prstGeom prst="ellipse">
            <a:avLst/>
          </a:prstGeom>
          <a:noFill/>
          <a:ln w="57240">
            <a:solidFill>
              <a:srgbClr val="6400FF"/>
            </a:solidFill>
            <a:round/>
          </a:ln>
        </p:spPr>
        <p:style>
          <a:lnRef idx="0">
            <a:scrgbClr r="0" g="0" b="0"/>
          </a:lnRef>
          <a:fillRef idx="0">
            <a:scrgbClr r="0" g="0" b="0"/>
          </a:fillRef>
          <a:effectRef idx="0">
            <a:scrgbClr r="0" g="0" b="0"/>
          </a:effectRef>
          <a:fontRef idx="minor"/>
        </p:style>
        <p:txBody>
          <a:bodyPr/>
          <a:lstStyle/>
          <a:p>
            <a:endParaRPr lang="nl-NL"/>
          </a:p>
        </p:txBody>
      </p:sp>
      <p:sp>
        <p:nvSpPr>
          <p:cNvPr id="214" name="Google Shape;922;p44"/>
          <p:cNvSpPr/>
          <p:nvPr/>
        </p:nvSpPr>
        <p:spPr>
          <a:xfrm>
            <a:off x="4448520" y="3481560"/>
            <a:ext cx="685080" cy="685080"/>
          </a:xfrm>
          <a:prstGeom prst="ellipse">
            <a:avLst/>
          </a:prstGeom>
          <a:noFill/>
          <a:ln w="57240">
            <a:solidFill>
              <a:srgbClr val="6400FF"/>
            </a:solidFill>
            <a:round/>
          </a:ln>
        </p:spPr>
        <p:style>
          <a:lnRef idx="0">
            <a:scrgbClr r="0" g="0" b="0"/>
          </a:lnRef>
          <a:fillRef idx="0">
            <a:scrgbClr r="0" g="0" b="0"/>
          </a:fillRef>
          <a:effectRef idx="0">
            <a:scrgbClr r="0" g="0" b="0"/>
          </a:effectRef>
          <a:fontRef idx="minor"/>
        </p:style>
        <p:txBody>
          <a:bodyPr/>
          <a:lstStyle/>
          <a:p>
            <a:endParaRPr lang="nl-NL"/>
          </a:p>
        </p:txBody>
      </p:sp>
      <p:sp>
        <p:nvSpPr>
          <p:cNvPr id="215" name="Google Shape;923;p44"/>
          <p:cNvSpPr/>
          <p:nvPr/>
        </p:nvSpPr>
        <p:spPr>
          <a:xfrm>
            <a:off x="5396760" y="3167280"/>
            <a:ext cx="685080" cy="685080"/>
          </a:xfrm>
          <a:prstGeom prst="ellipse">
            <a:avLst/>
          </a:prstGeom>
          <a:noFill/>
          <a:ln w="57240">
            <a:solidFill>
              <a:srgbClr val="6400FF"/>
            </a:solidFill>
            <a:round/>
          </a:ln>
        </p:spPr>
        <p:style>
          <a:lnRef idx="0">
            <a:scrgbClr r="0" g="0" b="0"/>
          </a:lnRef>
          <a:fillRef idx="0">
            <a:scrgbClr r="0" g="0" b="0"/>
          </a:fillRef>
          <a:effectRef idx="0">
            <a:scrgbClr r="0" g="0" b="0"/>
          </a:effectRef>
          <a:fontRef idx="minor"/>
        </p:style>
        <p:txBody>
          <a:bodyPr/>
          <a:lstStyle/>
          <a:p>
            <a:endParaRPr lang="nl-NL"/>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Hackerspaces </a:t>
            </a:r>
            <a:r>
              <a:rPr lang="en-US" sz="4400" b="0" strike="noStrike" spc="-1" dirty="0" err="1">
                <a:solidFill>
                  <a:srgbClr val="F25E95"/>
                </a:solidFill>
                <a:latin typeface="Beon"/>
              </a:rPr>
              <a:t>Everywere</a:t>
            </a:r>
            <a:endParaRPr lang="nl-NL" sz="4400" b="0" strike="noStrike" spc="-1" dirty="0">
              <a:solidFill>
                <a:srgbClr val="F25E95"/>
              </a:solidFill>
              <a:latin typeface="Beon"/>
            </a:endParaRPr>
          </a:p>
        </p:txBody>
      </p:sp>
      <p:pic>
        <p:nvPicPr>
          <p:cNvPr id="218" name="Google Shape;929;p45"/>
          <p:cNvPicPr/>
          <p:nvPr/>
        </p:nvPicPr>
        <p:blipFill>
          <a:blip r:embed="rId2"/>
          <a:stretch/>
        </p:blipFill>
        <p:spPr>
          <a:xfrm>
            <a:off x="3373560" y="1052280"/>
            <a:ext cx="3333240" cy="4715280"/>
          </a:xfrm>
          <a:prstGeom prst="rect">
            <a:avLst/>
          </a:prstGeom>
          <a:ln w="0">
            <a:noFill/>
          </a:ln>
        </p:spPr>
      </p:pic>
      <p:sp>
        <p:nvSpPr>
          <p:cNvPr id="219" name="Google Shape;930;p45"/>
          <p:cNvSpPr/>
          <p:nvPr/>
        </p:nvSpPr>
        <p:spPr>
          <a:xfrm>
            <a:off x="4572360" y="4228920"/>
            <a:ext cx="913680" cy="796320"/>
          </a:xfrm>
          <a:prstGeom prst="ellipse">
            <a:avLst/>
          </a:prstGeom>
          <a:noFill/>
          <a:ln w="57240">
            <a:solidFill>
              <a:srgbClr val="6400FF"/>
            </a:solidFill>
            <a:round/>
          </a:ln>
        </p:spPr>
        <p:style>
          <a:lnRef idx="0">
            <a:scrgbClr r="0" g="0" b="0"/>
          </a:lnRef>
          <a:fillRef idx="0">
            <a:scrgbClr r="0" g="0" b="0"/>
          </a:fillRef>
          <a:effectRef idx="0">
            <a:scrgbClr r="0" g="0" b="0"/>
          </a:effectRef>
          <a:fontRef idx="minor"/>
        </p:style>
        <p:txBody>
          <a:bodyPr/>
          <a:lstStyle/>
          <a:p>
            <a:endParaRPr lang="nl-NL"/>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nl-NL" sz="4400" b="0" strike="noStrike" spc="-1" dirty="0" err="1">
                <a:solidFill>
                  <a:srgbClr val="F25E95"/>
                </a:solidFill>
                <a:latin typeface="Beon"/>
              </a:rPr>
              <a:t>Another</a:t>
            </a:r>
            <a:r>
              <a:rPr lang="nl-NL" sz="4400" b="0" strike="noStrike" spc="-1" dirty="0">
                <a:solidFill>
                  <a:srgbClr val="F25E95"/>
                </a:solidFill>
                <a:latin typeface="Beon"/>
              </a:rPr>
              <a:t> Camp </a:t>
            </a:r>
            <a:r>
              <a:rPr lang="nl-NL" sz="4400" b="0" strike="noStrike" spc="-1" dirty="0" err="1">
                <a:solidFill>
                  <a:srgbClr val="F25E95"/>
                </a:solidFill>
                <a:latin typeface="Beon"/>
              </a:rPr>
              <a:t>appears</a:t>
            </a:r>
            <a:endParaRPr lang="nl-NL" sz="4400" b="0" strike="noStrike" spc="-1" dirty="0">
              <a:solidFill>
                <a:srgbClr val="F25E95"/>
              </a:solidFill>
              <a:latin typeface="Beon"/>
            </a:endParaRPr>
          </a:p>
        </p:txBody>
      </p:sp>
      <p:pic>
        <p:nvPicPr>
          <p:cNvPr id="222" name="Afbeelding 221"/>
          <p:cNvPicPr/>
          <p:nvPr/>
        </p:nvPicPr>
        <p:blipFill>
          <a:blip r:embed="rId2" cstate="print">
            <a:extLst>
              <a:ext uri="{28A0092B-C50C-407E-A947-70E740481C1C}">
                <a14:useLocalDpi xmlns:a14="http://schemas.microsoft.com/office/drawing/2010/main"/>
              </a:ext>
            </a:extLst>
          </a:blip>
          <a:stretch/>
        </p:blipFill>
        <p:spPr>
          <a:xfrm>
            <a:off x="3792192" y="1561178"/>
            <a:ext cx="2496240" cy="3537142"/>
          </a:xfrm>
          <a:prstGeom prst="rect">
            <a:avLst/>
          </a:prstGeom>
          <a:ln w="0">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 name="Google Shape;791;p 12"/>
          <p:cNvPicPr/>
          <p:nvPr/>
        </p:nvPicPr>
        <p:blipFill>
          <a:blip r:embed="rId2"/>
          <a:stretch/>
        </p:blipFill>
        <p:spPr>
          <a:xfrm>
            <a:off x="2955240" y="231120"/>
            <a:ext cx="4169880" cy="5207760"/>
          </a:xfrm>
          <a:prstGeom prst="rect">
            <a:avLst/>
          </a:prstGeom>
          <a:ln w="0">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OHM2013</a:t>
            </a:r>
            <a:endParaRPr lang="nl-NL" sz="4400" b="0" strike="noStrike" spc="-1" dirty="0">
              <a:solidFill>
                <a:srgbClr val="F25E95"/>
              </a:solidFill>
              <a:latin typeface="Beon"/>
            </a:endParaRPr>
          </a:p>
        </p:txBody>
      </p:sp>
      <p:sp>
        <p:nvSpPr>
          <p:cNvPr id="227" name="PlaceHolder 2"/>
          <p:cNvSpPr>
            <a:spLocks noGrp="1"/>
          </p:cNvSpPr>
          <p:nvPr>
            <p:ph/>
          </p:nvPr>
        </p:nvSpPr>
        <p:spPr>
          <a:xfrm>
            <a:off x="504000" y="1620000"/>
            <a:ext cx="9071640" cy="2994840"/>
          </a:xfrm>
          <a:prstGeom prst="rect">
            <a:avLst/>
          </a:prstGeom>
          <a:noFill/>
          <a:ln w="0">
            <a:noFill/>
          </a:ln>
          <a:effectLst/>
        </p:spPr>
        <p:txBody>
          <a:bodyPr lIns="0" tIns="0" rIns="0" bIns="0" anchor="t">
            <a:normAutofit fontScale="98500"/>
          </a:bodyPr>
          <a:lstStyle/>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Observe, Hack, Make</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2013, 5 days, </a:t>
            </a:r>
            <a:r>
              <a:rPr lang="en-US" sz="3200" b="0" strike="noStrike" spc="-1" dirty="0" err="1">
                <a:solidFill>
                  <a:srgbClr val="FFFB96"/>
                </a:solidFill>
                <a:latin typeface="Source Sans Pro" panose="020B0503030403020204" pitchFamily="34" charset="0"/>
                <a:ea typeface="Source Sans Pro" panose="020B0503030403020204" pitchFamily="34" charset="0"/>
              </a:rPr>
              <a:t>Geestmerambacht</a:t>
            </a:r>
            <a:r>
              <a:rPr lang="en-US" sz="3200" b="0" strike="noStrike" spc="-1" dirty="0">
                <a:solidFill>
                  <a:srgbClr val="FFFB96"/>
                </a:solidFill>
                <a:latin typeface="Source Sans Pro" panose="020B0503030403020204" pitchFamily="34" charset="0"/>
                <a:ea typeface="Source Sans Pro" panose="020B0503030403020204" pitchFamily="34" charset="0"/>
              </a:rPr>
              <a:t>,</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3000 visitors</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First IFCAT event</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Organizing is hard</a:t>
            </a:r>
            <a:endParaRPr lang="nl-NL" sz="3200" b="0" strike="noStrike" spc="-1" dirty="0">
              <a:solidFill>
                <a:srgbClr val="FFFB96"/>
              </a:solidFill>
              <a:latin typeface="Source Sans Pro" panose="020B0503030403020204" pitchFamily="34" charset="0"/>
              <a:ea typeface="Source Sans Pro" panose="020B0503030403020204" pitchFamily="34" charset="0"/>
            </a:endParaRPr>
          </a:p>
        </p:txBody>
      </p:sp>
      <p:pic>
        <p:nvPicPr>
          <p:cNvPr id="228" name="Google Shape;942;p47"/>
          <p:cNvPicPr/>
          <p:nvPr/>
        </p:nvPicPr>
        <p:blipFill>
          <a:blip r:embed="rId2" cstate="print">
            <a:extLst>
              <a:ext uri="{28A0092B-C50C-407E-A947-70E740481C1C}">
                <a14:useLocalDpi xmlns:a14="http://schemas.microsoft.com/office/drawing/2010/main"/>
              </a:ext>
            </a:extLst>
          </a:blip>
          <a:stretch/>
        </p:blipFill>
        <p:spPr>
          <a:xfrm>
            <a:off x="7135200" y="2017080"/>
            <a:ext cx="2742480" cy="1636200"/>
          </a:xfrm>
          <a:prstGeom prst="rect">
            <a:avLst/>
          </a:prstGeom>
          <a:ln w="0">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OHM Lights</a:t>
            </a:r>
            <a:endParaRPr lang="nl-NL" sz="4400" b="0" strike="noStrike" spc="-1" dirty="0">
              <a:solidFill>
                <a:srgbClr val="F25E95"/>
              </a:solidFill>
              <a:latin typeface="Beon"/>
            </a:endParaRPr>
          </a:p>
        </p:txBody>
      </p:sp>
      <p:pic>
        <p:nvPicPr>
          <p:cNvPr id="231" name="Google Shape;949;p48"/>
          <p:cNvPicPr/>
          <p:nvPr/>
        </p:nvPicPr>
        <p:blipFill>
          <a:blip r:embed="rId3"/>
          <a:stretch/>
        </p:blipFill>
        <p:spPr>
          <a:xfrm>
            <a:off x="1106280" y="1250640"/>
            <a:ext cx="7866720" cy="4418640"/>
          </a:xfrm>
          <a:prstGeom prst="rect">
            <a:avLst/>
          </a:prstGeom>
          <a:ln w="0">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nl-NL" sz="4400" b="0" strike="noStrike" spc="-1">
                <a:solidFill>
                  <a:srgbClr val="F25E95"/>
                </a:solidFill>
                <a:latin typeface="Beon"/>
              </a:rPr>
              <a:t>Moar camps!</a:t>
            </a:r>
          </a:p>
        </p:txBody>
      </p:sp>
      <p:sp>
        <p:nvSpPr>
          <p:cNvPr id="233" name="PlaceHolder 2"/>
          <p:cNvSpPr>
            <a:spLocks noGrp="1"/>
          </p:cNvSpPr>
          <p:nvPr>
            <p:ph/>
          </p:nvPr>
        </p:nvSpPr>
        <p:spPr>
          <a:xfrm>
            <a:off x="1404000" y="4680000"/>
            <a:ext cx="2916000" cy="294840"/>
          </a:xfrm>
          <a:prstGeom prst="rect">
            <a:avLst/>
          </a:prstGeom>
          <a:noFill/>
          <a:ln w="0">
            <a:noFill/>
          </a:ln>
          <a:effectLst/>
        </p:spPr>
        <p:txBody>
          <a:bodyPr lIns="0" tIns="0" rIns="0" bIns="0" anchor="t">
            <a:normAutofit fontScale="72000" lnSpcReduction="20000"/>
          </a:bodyPr>
          <a:lstStyle/>
          <a:p>
            <a:pPr marL="432000" indent="-324000">
              <a:spcBef>
                <a:spcPts val="1417"/>
              </a:spcBef>
              <a:buClr>
                <a:srgbClr val="FFFFFF"/>
              </a:buClr>
              <a:buSzPct val="80000"/>
              <a:buFont typeface="OpenSymbol"/>
              <a:buChar char="✬"/>
            </a:pPr>
            <a:r>
              <a:rPr lang="nl-NL" sz="3200" b="0" strike="noStrike" spc="-1" dirty="0">
                <a:solidFill>
                  <a:srgbClr val="FFFB96"/>
                </a:solidFill>
                <a:latin typeface="Source Sans 3 ExtraLight"/>
              </a:rPr>
              <a:t>2014</a:t>
            </a:r>
          </a:p>
        </p:txBody>
      </p:sp>
      <p:pic>
        <p:nvPicPr>
          <p:cNvPr id="234" name="Afbeelding 233"/>
          <p:cNvPicPr/>
          <p:nvPr/>
        </p:nvPicPr>
        <p:blipFill>
          <a:blip r:embed="rId2"/>
          <a:stretch/>
        </p:blipFill>
        <p:spPr>
          <a:xfrm>
            <a:off x="5618880" y="1080000"/>
            <a:ext cx="3741120" cy="4275720"/>
          </a:xfrm>
          <a:prstGeom prst="rect">
            <a:avLst/>
          </a:prstGeom>
          <a:ln w="0">
            <a:noFill/>
          </a:ln>
        </p:spPr>
      </p:pic>
      <p:pic>
        <p:nvPicPr>
          <p:cNvPr id="235" name="Afbeelding 234"/>
          <p:cNvPicPr/>
          <p:nvPr/>
        </p:nvPicPr>
        <p:blipFill>
          <a:blip r:embed="rId3"/>
          <a:stretch/>
        </p:blipFill>
        <p:spPr>
          <a:xfrm>
            <a:off x="1620000" y="1620000"/>
            <a:ext cx="1833840" cy="2861280"/>
          </a:xfrm>
          <a:prstGeom prst="rect">
            <a:avLst/>
          </a:prstGeom>
          <a:ln w="0">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Timeline</a:t>
            </a:r>
            <a:endParaRPr lang="nl-NL" sz="4400" b="0" strike="noStrike" spc="-1" dirty="0">
              <a:solidFill>
                <a:srgbClr val="F25E95"/>
              </a:solidFill>
              <a:latin typeface="Beon"/>
            </a:endParaRPr>
          </a:p>
        </p:txBody>
      </p:sp>
      <p:pic>
        <p:nvPicPr>
          <p:cNvPr id="99" name="Afbeelding 98"/>
          <p:cNvPicPr/>
          <p:nvPr/>
        </p:nvPicPr>
        <p:blipFill>
          <a:blip r:embed="rId3" cstate="print">
            <a:extLst>
              <a:ext uri="{28A0092B-C50C-407E-A947-70E740481C1C}">
                <a14:useLocalDpi xmlns:a14="http://schemas.microsoft.com/office/drawing/2010/main"/>
              </a:ext>
            </a:extLst>
          </a:blip>
          <a:stretch/>
        </p:blipFill>
        <p:spPr>
          <a:xfrm>
            <a:off x="1080000" y="1232640"/>
            <a:ext cx="8460000" cy="4437360"/>
          </a:xfrm>
          <a:prstGeom prst="rect">
            <a:avLst/>
          </a:prstGeom>
          <a:ln w="0">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 name="Google Shape;791;p 14"/>
          <p:cNvPicPr/>
          <p:nvPr/>
        </p:nvPicPr>
        <p:blipFill>
          <a:blip r:embed="rId2"/>
          <a:stretch/>
        </p:blipFill>
        <p:spPr>
          <a:xfrm>
            <a:off x="2955240" y="231120"/>
            <a:ext cx="4169880" cy="5207760"/>
          </a:xfrm>
          <a:prstGeom prst="rect">
            <a:avLst/>
          </a:prstGeom>
          <a:ln w="0">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a:solidFill>
                  <a:srgbClr val="F25E95"/>
                </a:solidFill>
                <a:latin typeface="Beon"/>
              </a:rPr>
              <a:t>SHA2017</a:t>
            </a:r>
            <a:endParaRPr lang="nl-NL" sz="4400" b="0" strike="noStrike" spc="-1">
              <a:solidFill>
                <a:srgbClr val="F25E95"/>
              </a:solidFill>
              <a:latin typeface="Beon"/>
            </a:endParaRPr>
          </a:p>
        </p:txBody>
      </p:sp>
      <p:sp>
        <p:nvSpPr>
          <p:cNvPr id="240" name="PlaceHolder 2"/>
          <p:cNvSpPr>
            <a:spLocks noGrp="1"/>
          </p:cNvSpPr>
          <p:nvPr>
            <p:ph/>
          </p:nvPr>
        </p:nvSpPr>
        <p:spPr>
          <a:xfrm>
            <a:off x="504000" y="1620000"/>
            <a:ext cx="9071640" cy="2994840"/>
          </a:xfrm>
          <a:prstGeom prst="rect">
            <a:avLst/>
          </a:prstGeom>
          <a:noFill/>
          <a:ln w="0">
            <a:noFill/>
          </a:ln>
          <a:effectLst/>
        </p:spPr>
        <p:txBody>
          <a:bodyPr lIns="0" tIns="0" rIns="0" bIns="0" anchor="t">
            <a:normAutofit/>
          </a:bodyPr>
          <a:lstStyle/>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Still hacking anyways</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2017, 5 days, </a:t>
            </a:r>
            <a:r>
              <a:rPr lang="en-US" sz="3200" b="0" strike="noStrike" spc="-1" dirty="0" err="1">
                <a:solidFill>
                  <a:srgbClr val="FFFB96"/>
                </a:solidFill>
                <a:latin typeface="Source Sans Pro" panose="020B0503030403020204" pitchFamily="34" charset="0"/>
                <a:ea typeface="Source Sans Pro" panose="020B0503030403020204" pitchFamily="34" charset="0"/>
              </a:rPr>
              <a:t>Zeewolde</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3500 visitors</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First with a badge</a:t>
            </a:r>
            <a:endParaRPr lang="nl-NL" sz="3200" b="0" strike="noStrike" spc="-1" dirty="0">
              <a:solidFill>
                <a:srgbClr val="FFFB96"/>
              </a:solidFill>
              <a:latin typeface="Source Sans Pro" panose="020B0503030403020204" pitchFamily="34" charset="0"/>
              <a:ea typeface="Source Sans Pro" panose="020B0503030403020204" pitchFamily="34" charset="0"/>
            </a:endParaRPr>
          </a:p>
        </p:txBody>
      </p:sp>
      <p:pic>
        <p:nvPicPr>
          <p:cNvPr id="241" name="Google Shape;961;p50"/>
          <p:cNvPicPr/>
          <p:nvPr/>
        </p:nvPicPr>
        <p:blipFill>
          <a:blip r:embed="rId2" cstate="print">
            <a:extLst>
              <a:ext uri="{28A0092B-C50C-407E-A947-70E740481C1C}">
                <a14:useLocalDpi xmlns:a14="http://schemas.microsoft.com/office/drawing/2010/main"/>
              </a:ext>
            </a:extLst>
          </a:blip>
          <a:stretch/>
        </p:blipFill>
        <p:spPr>
          <a:xfrm>
            <a:off x="7315200" y="1627200"/>
            <a:ext cx="2742480" cy="2998440"/>
          </a:xfrm>
          <a:prstGeom prst="rect">
            <a:avLst/>
          </a:prstGeom>
          <a:ln w="0">
            <a:noFill/>
          </a:ln>
        </p:spPr>
      </p:pic>
      <p:pic>
        <p:nvPicPr>
          <p:cNvPr id="242" name="Google Shape;962;p50"/>
          <p:cNvPicPr/>
          <p:nvPr/>
        </p:nvPicPr>
        <p:blipFill>
          <a:blip r:embed="rId3"/>
          <a:stretch/>
        </p:blipFill>
        <p:spPr>
          <a:xfrm>
            <a:off x="4913254" y="2761488"/>
            <a:ext cx="1891732" cy="2831472"/>
          </a:xfrm>
          <a:prstGeom prst="rect">
            <a:avLst/>
          </a:prstGeom>
          <a:ln w="0">
            <a:noFill/>
          </a:ln>
        </p:spPr>
      </p:pic>
      <p:sp>
        <p:nvSpPr>
          <p:cNvPr id="243" name="Google Shape;963;p50"/>
          <p:cNvSpPr/>
          <p:nvPr/>
        </p:nvSpPr>
        <p:spPr>
          <a:xfrm>
            <a:off x="6828120" y="4950720"/>
            <a:ext cx="3071880" cy="449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buNone/>
              <a:tabLst>
                <a:tab pos="0" algn="l"/>
              </a:tabLst>
            </a:pPr>
            <a:r>
              <a:rPr lang="en-US" sz="1800" b="0" strike="noStrike" spc="-1">
                <a:solidFill>
                  <a:srgbClr val="FFFB96"/>
                </a:solidFill>
                <a:latin typeface="Source Sans 3 ExtraLight"/>
                <a:ea typeface="Saira Condensed Light"/>
              </a:rPr>
              <a:t>Hackaday, Dennis van Zuijlekom</a:t>
            </a:r>
            <a:endParaRPr lang="en-US" sz="1800" b="0" strike="noStrike" spc="-1">
              <a:solidFill>
                <a:srgbClr val="FFFB96"/>
              </a:solidFill>
              <a:latin typeface="Source Sans 3 ExtraLight"/>
            </a:endParaRPr>
          </a:p>
        </p:txBody>
      </p:sp>
      <p:pic>
        <p:nvPicPr>
          <p:cNvPr id="244" name="Google Shape;964;p50"/>
          <p:cNvPicPr/>
          <p:nvPr/>
        </p:nvPicPr>
        <p:blipFill>
          <a:blip r:embed="rId4"/>
          <a:stretch/>
        </p:blipFill>
        <p:spPr>
          <a:xfrm>
            <a:off x="703728" y="3978741"/>
            <a:ext cx="3867912" cy="1691809"/>
          </a:xfrm>
          <a:prstGeom prst="rect">
            <a:avLst/>
          </a:prstGeom>
          <a:ln w="0">
            <a:noFill/>
          </a:ln>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242"/>
                                        </p:tgtEl>
                                        <p:attrNameLst>
                                          <p:attrName>style.visibility</p:attrName>
                                        </p:attrNameLst>
                                      </p:cBhvr>
                                      <p:to>
                                        <p:strVal val="visible"/>
                                      </p:to>
                                    </p:set>
                                  </p:childTnLst>
                                </p:cTn>
                              </p:par>
                              <p:par>
                                <p:cTn id="7" presetID="1" presetClass="entr" fill="hold" nodeType="withEffect">
                                  <p:stCondLst>
                                    <p:cond delay="0"/>
                                  </p:stCondLst>
                                  <p:childTnLst>
                                    <p:set>
                                      <p:cBhvr>
                                        <p:cTn id="8" dur="1" fill="hold">
                                          <p:stCondLst>
                                            <p:cond delay="0"/>
                                          </p:stCondLst>
                                        </p:cTn>
                                        <p:tgtEl>
                                          <p:spTgt spid="243"/>
                                        </p:tgtEl>
                                        <p:attrNameLst>
                                          <p:attrName>style.visibility</p:attrName>
                                        </p:attrNameLst>
                                      </p:cBhvr>
                                      <p:to>
                                        <p:strVal val="visible"/>
                                      </p:to>
                                    </p:set>
                                  </p:childTnLst>
                                </p:cTn>
                              </p:par>
                              <p:par>
                                <p:cTn id="9" presetID="1" presetClass="entr" fill="hold" nodeType="withEffect">
                                  <p:stCondLst>
                                    <p:cond delay="0"/>
                                  </p:stCondLst>
                                  <p:childTnLst>
                                    <p:set>
                                      <p:cBhvr>
                                        <p:cTn id="10" dur="1" fill="hold">
                                          <p:stCondLst>
                                            <p:cond delay="0"/>
                                          </p:stCondLst>
                                        </p:cTn>
                                        <p:tgtEl>
                                          <p:spTgt spid="2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Local firetruck, please do hack</a:t>
            </a:r>
            <a:endParaRPr lang="nl-NL" sz="4400" b="0" strike="noStrike" spc="-1" dirty="0">
              <a:solidFill>
                <a:srgbClr val="F25E95"/>
              </a:solidFill>
              <a:latin typeface="Beon"/>
            </a:endParaRPr>
          </a:p>
        </p:txBody>
      </p:sp>
      <p:pic>
        <p:nvPicPr>
          <p:cNvPr id="247" name="Google Shape;971;p51"/>
          <p:cNvPicPr/>
          <p:nvPr/>
        </p:nvPicPr>
        <p:blipFill>
          <a:blip r:embed="rId2" cstate="print">
            <a:extLst>
              <a:ext uri="{28A0092B-C50C-407E-A947-70E740481C1C}">
                <a14:useLocalDpi xmlns:a14="http://schemas.microsoft.com/office/drawing/2010/main"/>
              </a:ext>
            </a:extLst>
          </a:blip>
          <a:stretch/>
        </p:blipFill>
        <p:spPr>
          <a:xfrm>
            <a:off x="2583420" y="1657586"/>
            <a:ext cx="4913784" cy="3685174"/>
          </a:xfrm>
          <a:prstGeom prst="rect">
            <a:avLst/>
          </a:prstGeom>
          <a:ln w="0">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0" name="Google Shape;791;p 16"/>
          <p:cNvPicPr/>
          <p:nvPr/>
        </p:nvPicPr>
        <p:blipFill>
          <a:blip r:embed="rId2"/>
          <a:stretch/>
        </p:blipFill>
        <p:spPr>
          <a:xfrm>
            <a:off x="2955240" y="231120"/>
            <a:ext cx="4169880" cy="5207760"/>
          </a:xfrm>
          <a:prstGeom prst="rect">
            <a:avLst/>
          </a:prstGeom>
          <a:ln w="0">
            <a:noFill/>
          </a:ln>
        </p:spPr>
      </p:pic>
      <p:pic>
        <p:nvPicPr>
          <p:cNvPr id="251" name="Afbeelding 250"/>
          <p:cNvPicPr/>
          <p:nvPr/>
        </p:nvPicPr>
        <p:blipFill>
          <a:blip r:embed="rId3"/>
          <a:stretch/>
        </p:blipFill>
        <p:spPr>
          <a:xfrm>
            <a:off x="2782980" y="1568340"/>
            <a:ext cx="4514400" cy="2533320"/>
          </a:xfrm>
          <a:prstGeom prst="rect">
            <a:avLst/>
          </a:prstGeom>
          <a:ln w="0">
            <a:noFill/>
          </a:ln>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4" fill="hold">
                                          <p:stCondLst>
                                            <p:cond delay="0"/>
                                          </p:stCondLst>
                                        </p:cTn>
                                        <p:tgtEl>
                                          <p:spTgt spid="251"/>
                                        </p:tgtEl>
                                        <p:attrNameLst>
                                          <p:attrName>style.visibility</p:attrName>
                                        </p:attrNameLst>
                                      </p:cBhvr>
                                      <p:to>
                                        <p:strVal val="visible"/>
                                      </p:to>
                                    </p:set>
                                    <p:anim calcmode="lin" valueType="num">
                                      <p:cBhvr additive="repl">
                                        <p:cTn id="7" dur="2000" fill="hold"/>
                                        <p:tgtEl>
                                          <p:spTgt spid="251"/>
                                        </p:tgtEl>
                                        <p:attrNameLst>
                                          <p:attrName>ppt_x</p:attrName>
                                        </p:attrNameLst>
                                      </p:cBhvr>
                                      <p:tavLst>
                                        <p:tav tm="0">
                                          <p:val>
                                            <p:strVal val="#ppt_x"/>
                                          </p:val>
                                        </p:tav>
                                        <p:tav tm="100000">
                                          <p:val>
                                            <p:strVal val="#ppt_x"/>
                                          </p:val>
                                        </p:tav>
                                      </p:tavLst>
                                    </p:anim>
                                    <p:anim calcmode="lin" valueType="num">
                                      <p:cBhvr additive="repl">
                                        <p:cTn id="8" dur="2000" fill="hold"/>
                                        <p:tgtEl>
                                          <p:spTgt spid="2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a:solidFill>
                  <a:srgbClr val="F25E95"/>
                </a:solidFill>
                <a:latin typeface="Beon"/>
              </a:rPr>
              <a:t>MCH2022</a:t>
            </a:r>
            <a:endParaRPr lang="nl-NL" sz="4400" b="0" strike="noStrike" spc="-1">
              <a:solidFill>
                <a:srgbClr val="F25E95"/>
              </a:solidFill>
              <a:latin typeface="Beon"/>
            </a:endParaRPr>
          </a:p>
        </p:txBody>
      </p:sp>
      <p:sp>
        <p:nvSpPr>
          <p:cNvPr id="253" name="PlaceHolder 2"/>
          <p:cNvSpPr>
            <a:spLocks noGrp="1"/>
          </p:cNvSpPr>
          <p:nvPr>
            <p:ph/>
          </p:nvPr>
        </p:nvSpPr>
        <p:spPr>
          <a:xfrm>
            <a:off x="504000" y="1620000"/>
            <a:ext cx="9071640" cy="2994840"/>
          </a:xfrm>
          <a:prstGeom prst="rect">
            <a:avLst/>
          </a:prstGeom>
          <a:noFill/>
          <a:ln w="0">
            <a:noFill/>
          </a:ln>
          <a:effectLst/>
        </p:spPr>
        <p:txBody>
          <a:bodyPr lIns="0" tIns="0" rIns="0" bIns="0" anchor="t">
            <a:normAutofit fontScale="98500"/>
          </a:bodyPr>
          <a:lstStyle/>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May Contain Hackers</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2022, 5 days, </a:t>
            </a:r>
            <a:r>
              <a:rPr lang="en-US" sz="3200" b="0" strike="noStrike" spc="-1" dirty="0" err="1">
                <a:solidFill>
                  <a:srgbClr val="FFFB96"/>
                </a:solidFill>
                <a:latin typeface="Source Sans Pro" panose="020B0503030403020204" pitchFamily="34" charset="0"/>
                <a:ea typeface="Source Sans Pro" panose="020B0503030403020204" pitchFamily="34" charset="0"/>
              </a:rPr>
              <a:t>Zeewolde</a:t>
            </a:r>
            <a:r>
              <a:rPr lang="en-US" sz="3200" b="0" strike="noStrike" spc="-1" dirty="0">
                <a:solidFill>
                  <a:srgbClr val="FFFB96"/>
                </a:solidFill>
                <a:latin typeface="Source Sans Pro" panose="020B0503030403020204" pitchFamily="34" charset="0"/>
                <a:ea typeface="Source Sans Pro" panose="020B0503030403020204" pitchFamily="34" charset="0"/>
              </a:rPr>
              <a:t> again!</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3250 visitors</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Corona, so delayed</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Insights in the </a:t>
            </a:r>
            <a:r>
              <a:rPr lang="en-US" sz="3200" b="0" strike="noStrike" spc="-1" dirty="0" err="1">
                <a:solidFill>
                  <a:srgbClr val="FFFB96"/>
                </a:solidFill>
                <a:latin typeface="Source Sans Pro" panose="020B0503030403020204" pitchFamily="34" charset="0"/>
                <a:ea typeface="Source Sans Pro" panose="020B0503030403020204" pitchFamily="34" charset="0"/>
              </a:rPr>
              <a:t>coronamelder</a:t>
            </a:r>
            <a:r>
              <a:rPr lang="en-US" sz="3200" b="0" strike="noStrike" spc="-1" dirty="0">
                <a:solidFill>
                  <a:srgbClr val="FFFB96"/>
                </a:solidFill>
                <a:latin typeface="Source Sans Pro" panose="020B0503030403020204" pitchFamily="34" charset="0"/>
                <a:ea typeface="Source Sans Pro" panose="020B0503030403020204" pitchFamily="34" charset="0"/>
              </a:rPr>
              <a:t> app</a:t>
            </a:r>
            <a:endParaRPr lang="nl-NL" sz="3200" b="0" strike="noStrike" spc="-1" dirty="0">
              <a:solidFill>
                <a:srgbClr val="FFFB96"/>
              </a:solidFill>
              <a:latin typeface="Source Sans Pro" panose="020B0503030403020204" pitchFamily="34" charset="0"/>
              <a:ea typeface="Source Sans Pro" panose="020B0503030403020204" pitchFamily="34" charset="0"/>
            </a:endParaRPr>
          </a:p>
        </p:txBody>
      </p:sp>
      <p:pic>
        <p:nvPicPr>
          <p:cNvPr id="254" name="Google Shape;984;p53"/>
          <p:cNvPicPr/>
          <p:nvPr/>
        </p:nvPicPr>
        <p:blipFill>
          <a:blip r:embed="rId2" cstate="print">
            <a:extLst>
              <a:ext uri="{28A0092B-C50C-407E-A947-70E740481C1C}">
                <a14:useLocalDpi xmlns:a14="http://schemas.microsoft.com/office/drawing/2010/main"/>
              </a:ext>
            </a:extLst>
          </a:blip>
          <a:stretch/>
        </p:blipFill>
        <p:spPr>
          <a:xfrm>
            <a:off x="7315200" y="2239200"/>
            <a:ext cx="2742480" cy="2065680"/>
          </a:xfrm>
          <a:prstGeom prst="rect">
            <a:avLst/>
          </a:prstGeom>
          <a:ln w="0">
            <a:noFill/>
          </a:ln>
        </p:spPr>
      </p:pic>
      <p:pic>
        <p:nvPicPr>
          <p:cNvPr id="255" name="Afbeelding 254"/>
          <p:cNvPicPr/>
          <p:nvPr/>
        </p:nvPicPr>
        <p:blipFill>
          <a:blip r:embed="rId3"/>
          <a:stretch/>
        </p:blipFill>
        <p:spPr>
          <a:xfrm>
            <a:off x="6563661" y="4057740"/>
            <a:ext cx="1180800" cy="1114200"/>
          </a:xfrm>
          <a:prstGeom prst="rect">
            <a:avLst/>
          </a:prstGeom>
          <a:ln w="0">
            <a:noFill/>
          </a:ln>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2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Google Shape;989;p 1"/>
          <p:cNvSpPr/>
          <p:nvPr/>
        </p:nvSpPr>
        <p:spPr>
          <a:xfrm>
            <a:off x="1828440" y="228240"/>
            <a:ext cx="5467320" cy="822960"/>
          </a:xfrm>
          <a:prstGeom prst="rect">
            <a:avLst/>
          </a:prstGeom>
          <a:noFill/>
          <a:ln w="0">
            <a:noFill/>
          </a:ln>
        </p:spPr>
        <p:style>
          <a:lnRef idx="0">
            <a:scrgbClr r="0" g="0" b="0"/>
          </a:lnRef>
          <a:fillRef idx="0">
            <a:scrgbClr r="0" g="0" b="0"/>
          </a:fillRef>
          <a:effectRef idx="0">
            <a:scrgbClr r="0" g="0" b="0"/>
          </a:effectRef>
          <a:fontRef idx="minor"/>
        </p:style>
        <p:txBody>
          <a:bodyPr/>
          <a:lstStyle/>
          <a:p>
            <a:endParaRPr lang="nl-NL"/>
          </a:p>
        </p:txBody>
      </p:sp>
      <p:sp>
        <p:nvSpPr>
          <p:cNvPr id="257" name="Google Shape;990;p 3"/>
          <p:cNvSpPr/>
          <p:nvPr/>
        </p:nvSpPr>
        <p:spPr>
          <a:xfrm>
            <a:off x="503640" y="1326240"/>
            <a:ext cx="9070200" cy="3287160"/>
          </a:xfrm>
          <a:prstGeom prst="rect">
            <a:avLst/>
          </a:prstGeom>
          <a:noFill/>
          <a:ln w="0">
            <a:noFill/>
          </a:ln>
        </p:spPr>
        <p:style>
          <a:lnRef idx="0">
            <a:scrgbClr r="0" g="0" b="0"/>
          </a:lnRef>
          <a:fillRef idx="0">
            <a:scrgbClr r="0" g="0" b="0"/>
          </a:fillRef>
          <a:effectRef idx="0">
            <a:scrgbClr r="0" g="0" b="0"/>
          </a:effectRef>
          <a:fontRef idx="minor"/>
        </p:style>
        <p:txBody>
          <a:bodyPr/>
          <a:lstStyle/>
          <a:p>
            <a:endParaRPr lang="nl-NL"/>
          </a:p>
        </p:txBody>
      </p:sp>
      <p:pic>
        <p:nvPicPr>
          <p:cNvPr id="258" name="Google Shape;991;p 3"/>
          <p:cNvPicPr/>
          <p:nvPr/>
        </p:nvPicPr>
        <p:blipFill>
          <a:blip r:embed="rId2"/>
          <a:stretch/>
        </p:blipFill>
        <p:spPr>
          <a:xfrm>
            <a:off x="138600" y="2408760"/>
            <a:ext cx="5945760" cy="3343680"/>
          </a:xfrm>
          <a:prstGeom prst="rect">
            <a:avLst/>
          </a:prstGeom>
          <a:ln w="0">
            <a:noFill/>
          </a:ln>
        </p:spPr>
      </p:pic>
      <p:pic>
        <p:nvPicPr>
          <p:cNvPr id="259" name="Google Shape;993;p 3"/>
          <p:cNvPicPr/>
          <p:nvPr/>
        </p:nvPicPr>
        <p:blipFill>
          <a:blip r:embed="rId3" cstate="print">
            <a:extLst>
              <a:ext uri="{28A0092B-C50C-407E-A947-70E740481C1C}">
                <a14:useLocalDpi xmlns:a14="http://schemas.microsoft.com/office/drawing/2010/main"/>
              </a:ext>
            </a:extLst>
          </a:blip>
          <a:stretch/>
        </p:blipFill>
        <p:spPr>
          <a:xfrm>
            <a:off x="1800000" y="0"/>
            <a:ext cx="4284360" cy="2408760"/>
          </a:xfrm>
          <a:prstGeom prst="rect">
            <a:avLst/>
          </a:prstGeom>
          <a:ln w="0">
            <a:noFill/>
          </a:ln>
        </p:spPr>
      </p:pic>
      <p:pic>
        <p:nvPicPr>
          <p:cNvPr id="260" name="Afbeelding 259"/>
          <p:cNvPicPr/>
          <p:nvPr/>
        </p:nvPicPr>
        <p:blipFill>
          <a:blip r:embed="rId4" cstate="print">
            <a:extLst>
              <a:ext uri="{28A0092B-C50C-407E-A947-70E740481C1C}">
                <a14:useLocalDpi xmlns:a14="http://schemas.microsoft.com/office/drawing/2010/main"/>
              </a:ext>
            </a:extLst>
          </a:blip>
          <a:stretch/>
        </p:blipFill>
        <p:spPr>
          <a:xfrm>
            <a:off x="6084360" y="-9000"/>
            <a:ext cx="3995640" cy="5669640"/>
          </a:xfrm>
          <a:prstGeom prst="rect">
            <a:avLst/>
          </a:prstGeom>
          <a:ln w="0">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WHY is it important?</a:t>
            </a:r>
            <a:endParaRPr lang="nl-NL" sz="4400" b="0" strike="noStrike" spc="-1" dirty="0">
              <a:solidFill>
                <a:srgbClr val="F25E95"/>
              </a:solidFill>
              <a:latin typeface="Beon"/>
            </a:endParaRPr>
          </a:p>
        </p:txBody>
      </p:sp>
      <p:sp>
        <p:nvSpPr>
          <p:cNvPr id="262" name="Tekstvak 261"/>
          <p:cNvSpPr txBox="1"/>
          <p:nvPr/>
        </p:nvSpPr>
        <p:spPr>
          <a:xfrm>
            <a:off x="7020000" y="1440000"/>
            <a:ext cx="2880000" cy="962280"/>
          </a:xfrm>
          <a:prstGeom prst="rect">
            <a:avLst/>
          </a:prstGeom>
          <a:noFill/>
          <a:ln w="0">
            <a:noFill/>
          </a:ln>
        </p:spPr>
        <p:txBody>
          <a:bodyPr lIns="90000" tIns="45000" rIns="90000" bIns="45000" anchor="t">
            <a:noAutofit/>
          </a:bodyPr>
          <a:lstStyle/>
          <a:p>
            <a:r>
              <a:rPr lang="en-US" sz="1800" b="0" strike="noStrike" spc="-1" dirty="0" err="1">
                <a:solidFill>
                  <a:srgbClr val="FFFB96"/>
                </a:solidFill>
                <a:latin typeface="Source Sans Pro" panose="020B0503030403020204" pitchFamily="34" charset="0"/>
                <a:ea typeface="Source Sans Pro" panose="020B0503030403020204" pitchFamily="34" charset="0"/>
              </a:rPr>
              <a:t>Motie</a:t>
            </a:r>
            <a:r>
              <a:rPr lang="en-US" sz="1800" b="0" strike="noStrike" spc="-1" dirty="0">
                <a:solidFill>
                  <a:srgbClr val="FFFB96"/>
                </a:solidFill>
                <a:latin typeface="Source Sans Pro" panose="020B0503030403020204" pitchFamily="34" charset="0"/>
                <a:ea typeface="Source Sans Pro" panose="020B0503030403020204" pitchFamily="34" charset="0"/>
              </a:rPr>
              <a:t> </a:t>
            </a:r>
            <a:r>
              <a:rPr lang="en-US" sz="1800" b="0" strike="noStrike" spc="-1" dirty="0" err="1">
                <a:solidFill>
                  <a:srgbClr val="FFFB96"/>
                </a:solidFill>
                <a:latin typeface="Source Sans Pro" panose="020B0503030403020204" pitchFamily="34" charset="0"/>
                <a:ea typeface="Source Sans Pro" panose="020B0503030403020204" pitchFamily="34" charset="0"/>
              </a:rPr>
              <a:t>Vendrik</a:t>
            </a:r>
            <a:endParaRPr lang="nl-NL" sz="1800" b="0" strike="noStrike" spc="-1" dirty="0">
              <a:latin typeface="Source Sans Pro" panose="020B0503030403020204" pitchFamily="34" charset="0"/>
              <a:ea typeface="Source Sans Pro" panose="020B0503030403020204" pitchFamily="34" charset="0"/>
            </a:endParaRPr>
          </a:p>
        </p:txBody>
      </p:sp>
      <p:pic>
        <p:nvPicPr>
          <p:cNvPr id="263" name="Afbeelding 262"/>
          <p:cNvPicPr/>
          <p:nvPr/>
        </p:nvPicPr>
        <p:blipFill>
          <a:blip r:embed="rId2" cstate="print">
            <a:extLst>
              <a:ext uri="{28A0092B-C50C-407E-A947-70E740481C1C}">
                <a14:useLocalDpi xmlns:a14="http://schemas.microsoft.com/office/drawing/2010/main"/>
              </a:ext>
            </a:extLst>
          </a:blip>
          <a:stretch/>
        </p:blipFill>
        <p:spPr>
          <a:xfrm>
            <a:off x="6788160" y="2652480"/>
            <a:ext cx="2211840" cy="767520"/>
          </a:xfrm>
          <a:prstGeom prst="rect">
            <a:avLst/>
          </a:prstGeom>
          <a:ln w="0">
            <a:noFill/>
          </a:ln>
        </p:spPr>
      </p:pic>
      <p:pic>
        <p:nvPicPr>
          <p:cNvPr id="264" name="Afbeelding 263"/>
          <p:cNvPicPr/>
          <p:nvPr/>
        </p:nvPicPr>
        <p:blipFill>
          <a:blip r:embed="rId3"/>
          <a:stretch/>
        </p:blipFill>
        <p:spPr>
          <a:xfrm>
            <a:off x="371520" y="1620000"/>
            <a:ext cx="1428480" cy="1428480"/>
          </a:xfrm>
          <a:prstGeom prst="rect">
            <a:avLst/>
          </a:prstGeom>
          <a:ln w="0">
            <a:noFill/>
          </a:ln>
        </p:spPr>
      </p:pic>
      <p:pic>
        <p:nvPicPr>
          <p:cNvPr id="265" name="Afbeelding 264"/>
          <p:cNvPicPr/>
          <p:nvPr/>
        </p:nvPicPr>
        <p:blipFill>
          <a:blip r:embed="rId4" cstate="print">
            <a:extLst>
              <a:ext uri="{28A0092B-C50C-407E-A947-70E740481C1C}">
                <a14:useLocalDpi xmlns:a14="http://schemas.microsoft.com/office/drawing/2010/main"/>
              </a:ext>
            </a:extLst>
          </a:blip>
          <a:srcRect t="8296" b="12566"/>
          <a:stretch/>
        </p:blipFill>
        <p:spPr>
          <a:xfrm>
            <a:off x="5295240" y="1440360"/>
            <a:ext cx="1364760" cy="1079640"/>
          </a:xfrm>
          <a:prstGeom prst="rect">
            <a:avLst/>
          </a:prstGeom>
          <a:ln w="0">
            <a:noFill/>
          </a:ln>
        </p:spPr>
      </p:pic>
      <p:pic>
        <p:nvPicPr>
          <p:cNvPr id="266" name="Afbeelding 265"/>
          <p:cNvPicPr/>
          <p:nvPr/>
        </p:nvPicPr>
        <p:blipFill>
          <a:blip r:embed="rId5" cstate="print">
            <a:extLst>
              <a:ext uri="{28A0092B-C50C-407E-A947-70E740481C1C}">
                <a14:useLocalDpi xmlns:a14="http://schemas.microsoft.com/office/drawing/2010/main"/>
              </a:ext>
            </a:extLst>
          </a:blip>
          <a:srcRect/>
          <a:stretch/>
        </p:blipFill>
        <p:spPr>
          <a:xfrm>
            <a:off x="9118080" y="2637000"/>
            <a:ext cx="782280" cy="783000"/>
          </a:xfrm>
          <a:prstGeom prst="rect">
            <a:avLst/>
          </a:prstGeom>
          <a:ln w="0">
            <a:noFill/>
          </a:ln>
        </p:spPr>
      </p:pic>
      <p:grpSp>
        <p:nvGrpSpPr>
          <p:cNvPr id="267" name="Groep 266"/>
          <p:cNvGrpSpPr/>
          <p:nvPr/>
        </p:nvGrpSpPr>
        <p:grpSpPr>
          <a:xfrm>
            <a:off x="2110320" y="1536480"/>
            <a:ext cx="2893680" cy="3503520"/>
            <a:chOff x="2110320" y="1536480"/>
            <a:chExt cx="2893680" cy="3503520"/>
          </a:xfrm>
        </p:grpSpPr>
        <p:pic>
          <p:nvPicPr>
            <p:cNvPr id="268" name="Afbeelding 267"/>
            <p:cNvPicPr/>
            <p:nvPr/>
          </p:nvPicPr>
          <p:blipFill>
            <a:blip r:embed="rId6" cstate="print">
              <a:extLst>
                <a:ext uri="{28A0092B-C50C-407E-A947-70E740481C1C}">
                  <a14:useLocalDpi xmlns:a14="http://schemas.microsoft.com/office/drawing/2010/main"/>
                </a:ext>
              </a:extLst>
            </a:blip>
            <a:stretch/>
          </p:blipFill>
          <p:spPr>
            <a:xfrm>
              <a:off x="2110320" y="1536480"/>
              <a:ext cx="2893680" cy="3503520"/>
            </a:xfrm>
            <a:prstGeom prst="rect">
              <a:avLst/>
            </a:prstGeom>
            <a:ln w="0">
              <a:noFill/>
            </a:ln>
          </p:spPr>
        </p:pic>
        <p:pic>
          <p:nvPicPr>
            <p:cNvPr id="269" name="Afbeelding 268"/>
            <p:cNvPicPr/>
            <p:nvPr/>
          </p:nvPicPr>
          <p:blipFill>
            <a:blip r:embed="rId7" cstate="print">
              <a:extLst>
                <a:ext uri="{28A0092B-C50C-407E-A947-70E740481C1C}">
                  <a14:useLocalDpi xmlns:a14="http://schemas.microsoft.com/office/drawing/2010/main"/>
                </a:ext>
              </a:extLst>
            </a:blip>
            <a:stretch/>
          </p:blipFill>
          <p:spPr>
            <a:xfrm>
              <a:off x="3151440" y="4398840"/>
              <a:ext cx="1821240" cy="573120"/>
            </a:xfrm>
            <a:prstGeom prst="rect">
              <a:avLst/>
            </a:prstGeom>
            <a:ln w="0">
              <a:noFill/>
            </a:ln>
          </p:spPr>
        </p:pic>
      </p:grpSp>
      <p:sp>
        <p:nvSpPr>
          <p:cNvPr id="270" name="Tekstvak 269"/>
          <p:cNvSpPr txBox="1"/>
          <p:nvPr/>
        </p:nvSpPr>
        <p:spPr>
          <a:xfrm>
            <a:off x="5220000" y="4140000"/>
            <a:ext cx="4680000" cy="1951920"/>
          </a:xfrm>
          <a:prstGeom prst="rect">
            <a:avLst/>
          </a:prstGeom>
          <a:noFill/>
          <a:ln w="0">
            <a:noFill/>
          </a:ln>
        </p:spPr>
        <p:txBody>
          <a:bodyPr lIns="90000" tIns="45000" rIns="90000" bIns="45000" anchor="t">
            <a:noAutofit/>
          </a:bodyPr>
          <a:lstStyle/>
          <a:p>
            <a:r>
              <a:rPr lang="en-US" sz="1800" b="0" strike="noStrike" spc="-1" dirty="0">
                <a:solidFill>
                  <a:srgbClr val="FFFB96"/>
                </a:solidFill>
                <a:latin typeface="Source Sans Pro" panose="020B0503030403020204" pitchFamily="34" charset="0"/>
                <a:ea typeface="Source Sans Pro" panose="020B0503030403020204" pitchFamily="34" charset="0"/>
              </a:rPr>
              <a:t>And all the initiatives, projects and groups we missed, or don’t know about. </a:t>
            </a:r>
            <a:endParaRPr lang="nl-NL" sz="1800" b="0" strike="noStrike" spc="-1" dirty="0">
              <a:latin typeface="Source Sans Pro" panose="020B0503030403020204" pitchFamily="34" charset="0"/>
              <a:ea typeface="Source Sans Pro" panose="020B0503030403020204" pitchFamily="34" charset="0"/>
            </a:endParaRPr>
          </a:p>
          <a:p>
            <a:r>
              <a:rPr lang="en-US" sz="1800" b="0" strike="noStrike" spc="-1" dirty="0">
                <a:solidFill>
                  <a:srgbClr val="FFFB96"/>
                </a:solidFill>
                <a:latin typeface="Source Sans Pro" panose="020B0503030403020204" pitchFamily="34" charset="0"/>
                <a:ea typeface="Source Sans Pro" panose="020B0503030403020204" pitchFamily="34" charset="0"/>
              </a:rPr>
              <a:t>Patches welcome: boekenwuurm@why2025.org</a:t>
            </a:r>
            <a:endParaRPr lang="nl-NL" sz="1800" b="0" strike="noStrike" spc="-1" dirty="0">
              <a:latin typeface="Source Sans Pro" panose="020B0503030403020204" pitchFamily="34" charset="0"/>
              <a:ea typeface="Source Sans Pro" panose="020B0503030403020204" pitchFamily="34" charset="0"/>
            </a:endParaRPr>
          </a:p>
        </p:txBody>
      </p:sp>
      <p:pic>
        <p:nvPicPr>
          <p:cNvPr id="271" name="Afbeelding 270"/>
          <p:cNvPicPr/>
          <p:nvPr/>
        </p:nvPicPr>
        <p:blipFill>
          <a:blip r:embed="rId8" cstate="print">
            <a:extLst>
              <a:ext uri="{28A0092B-C50C-407E-A947-70E740481C1C}">
                <a14:useLocalDpi xmlns:a14="http://schemas.microsoft.com/office/drawing/2010/main"/>
              </a:ext>
            </a:extLst>
          </a:blip>
          <a:stretch/>
        </p:blipFill>
        <p:spPr>
          <a:xfrm>
            <a:off x="405000" y="3240000"/>
            <a:ext cx="1417320" cy="1800000"/>
          </a:xfrm>
          <a:prstGeom prst="rect">
            <a:avLst/>
          </a:prstGeom>
          <a:ln w="0">
            <a:noFill/>
          </a:ln>
        </p:spPr>
      </p:pic>
      <p:pic>
        <p:nvPicPr>
          <p:cNvPr id="272" name="Afbeelding 271"/>
          <p:cNvPicPr/>
          <p:nvPr/>
        </p:nvPicPr>
        <p:blipFill>
          <a:blip r:embed="rId9"/>
          <a:stretch/>
        </p:blipFill>
        <p:spPr>
          <a:xfrm>
            <a:off x="5268600" y="3168000"/>
            <a:ext cx="1425960" cy="720000"/>
          </a:xfrm>
          <a:prstGeom prst="rect">
            <a:avLst/>
          </a:prstGeom>
          <a:ln w="0">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 name="PlaceHolder 1"/>
          <p:cNvSpPr>
            <a:spLocks noGrp="1"/>
          </p:cNvSpPr>
          <p:nvPr>
            <p:ph type="title"/>
          </p:nvPr>
        </p:nvSpPr>
        <p:spPr>
          <a:xfrm>
            <a:off x="1742040" y="2316600"/>
            <a:ext cx="6595920" cy="1272240"/>
          </a:xfrm>
          <a:prstGeom prst="rect">
            <a:avLst/>
          </a:prstGeom>
          <a:noFill/>
          <a:ln w="0">
            <a:noFill/>
          </a:ln>
          <a:effectLst>
            <a:outerShdw blurRad="63360" rotWithShape="0">
              <a:srgbClr val="F25E95"/>
            </a:outerShdw>
          </a:effectLst>
        </p:spPr>
        <p:txBody>
          <a:bodyPr lIns="0" tIns="0" rIns="0" bIns="0" anchor="ctr">
            <a:noAutofit/>
          </a:bodyPr>
          <a:lstStyle/>
          <a:p>
            <a:pPr algn="ctr">
              <a:buNone/>
            </a:pPr>
            <a:r>
              <a:rPr lang="en-US" sz="4400" b="0" strike="noStrike" spc="-1" dirty="0">
                <a:solidFill>
                  <a:srgbClr val="F25E95"/>
                </a:solidFill>
                <a:latin typeface="Beon"/>
              </a:rPr>
              <a:t>What comes next?</a:t>
            </a:r>
            <a:endParaRPr lang="nl-NL" sz="4400" b="0" strike="noStrike" spc="-1" dirty="0">
              <a:solidFill>
                <a:srgbClr val="F25E95"/>
              </a:solidFill>
              <a:latin typeface="Beon"/>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WHY2025</a:t>
            </a:r>
            <a:endParaRPr lang="nl-NL" sz="4400" b="0" strike="noStrike" spc="-1" dirty="0">
              <a:solidFill>
                <a:srgbClr val="F25E95"/>
              </a:solidFill>
              <a:latin typeface="Beon"/>
            </a:endParaRPr>
          </a:p>
        </p:txBody>
      </p:sp>
      <p:sp>
        <p:nvSpPr>
          <p:cNvPr id="276" name="PlaceHolder 2"/>
          <p:cNvSpPr>
            <a:spLocks noGrp="1"/>
          </p:cNvSpPr>
          <p:nvPr>
            <p:ph/>
          </p:nvPr>
        </p:nvSpPr>
        <p:spPr>
          <a:xfrm>
            <a:off x="504000" y="1620000"/>
            <a:ext cx="9071640" cy="3616560"/>
          </a:xfrm>
          <a:prstGeom prst="rect">
            <a:avLst/>
          </a:prstGeom>
          <a:noFill/>
          <a:ln w="0">
            <a:noFill/>
          </a:ln>
          <a:effectLst/>
        </p:spPr>
        <p:txBody>
          <a:bodyPr lIns="0" tIns="0" rIns="0" bIns="0" anchor="t">
            <a:noAutofit/>
          </a:bodyPr>
          <a:lstStyle/>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What Hackers Yearn</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8-12 Augustus 2025, 5 days, </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err="1">
                <a:solidFill>
                  <a:srgbClr val="FFFB96"/>
                </a:solidFill>
                <a:latin typeface="Source Sans Pro" panose="020B0503030403020204" pitchFamily="34" charset="0"/>
                <a:ea typeface="Source Sans Pro" panose="020B0503030403020204" pitchFamily="34" charset="0"/>
              </a:rPr>
              <a:t>Geestmerambacht</a:t>
            </a:r>
            <a:r>
              <a:rPr lang="en-US" sz="3200" b="0" strike="noStrike" spc="-1" dirty="0">
                <a:solidFill>
                  <a:srgbClr val="FFFB96"/>
                </a:solidFill>
                <a:latin typeface="Source Sans Pro" panose="020B0503030403020204" pitchFamily="34" charset="0"/>
                <a:ea typeface="Source Sans Pro" panose="020B0503030403020204" pitchFamily="34" charset="0"/>
              </a:rPr>
              <a:t>  </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~3500 visitors</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You?</a:t>
            </a:r>
            <a:endParaRPr lang="nl-NL" sz="3200" b="0" strike="noStrike" spc="-1" dirty="0">
              <a:solidFill>
                <a:srgbClr val="FFFB96"/>
              </a:solidFill>
              <a:latin typeface="Source Sans Pro" panose="020B0503030403020204" pitchFamily="34" charset="0"/>
              <a:ea typeface="Source Sans Pro" panose="020B0503030403020204" pitchFamily="34" charset="0"/>
            </a:endParaRPr>
          </a:p>
        </p:txBody>
      </p:sp>
      <p:pic>
        <p:nvPicPr>
          <p:cNvPr id="277" name="Afbeelding 276"/>
          <p:cNvPicPr/>
          <p:nvPr/>
        </p:nvPicPr>
        <p:blipFill>
          <a:blip r:embed="rId2" cstate="print">
            <a:extLst>
              <a:ext uri="{28A0092B-C50C-407E-A947-70E740481C1C}">
                <a14:useLocalDpi xmlns:a14="http://schemas.microsoft.com/office/drawing/2010/main"/>
              </a:ext>
            </a:extLst>
          </a:blip>
          <a:stretch/>
        </p:blipFill>
        <p:spPr>
          <a:xfrm>
            <a:off x="7274880" y="1624320"/>
            <a:ext cx="2445120" cy="2421360"/>
          </a:xfrm>
          <a:prstGeom prst="rect">
            <a:avLst/>
          </a:prstGeom>
          <a:ln w="0">
            <a:noFill/>
          </a:ln>
        </p:spPr>
      </p:pic>
      <p:sp>
        <p:nvSpPr>
          <p:cNvPr id="2" name="TextBox 1">
            <a:extLst>
              <a:ext uri="{FF2B5EF4-FFF2-40B4-BE49-F238E27FC236}">
                <a16:creationId xmlns:a16="http://schemas.microsoft.com/office/drawing/2014/main" id="{D7085DA7-C760-EBB2-8178-1046A3E79A98}"/>
              </a:ext>
            </a:extLst>
          </p:cNvPr>
          <p:cNvSpPr txBox="1"/>
          <p:nvPr/>
        </p:nvSpPr>
        <p:spPr>
          <a:xfrm>
            <a:off x="4355953" y="1521387"/>
            <a:ext cx="1659365" cy="584775"/>
          </a:xfrm>
          <a:prstGeom prst="rect">
            <a:avLst/>
          </a:prstGeom>
          <a:noFill/>
        </p:spPr>
        <p:txBody>
          <a:bodyPr wrap="square" rtlCol="0">
            <a:spAutoFit/>
          </a:bodyPr>
          <a:lstStyle/>
          <a:p>
            <a:r>
              <a:rPr lang="en-US" sz="3200" b="0" strike="noStrike" spc="-1" dirty="0">
                <a:solidFill>
                  <a:srgbClr val="FFFB96"/>
                </a:solidFill>
                <a:latin typeface="Source Sans Pro" panose="020B0503030403020204" pitchFamily="34" charset="0"/>
                <a:ea typeface="Source Sans Pro" panose="020B0503030403020204" pitchFamily="34" charset="0"/>
              </a:rPr>
              <a:t>(for)</a:t>
            </a:r>
            <a:endParaRPr 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WHY: Varied festival terrain</a:t>
            </a:r>
            <a:endParaRPr lang="nl-NL" sz="4400" b="0" strike="noStrike" spc="-1" dirty="0">
              <a:solidFill>
                <a:srgbClr val="F25E95"/>
              </a:solidFill>
              <a:latin typeface="Beon"/>
            </a:endParaRPr>
          </a:p>
        </p:txBody>
      </p:sp>
      <p:sp>
        <p:nvSpPr>
          <p:cNvPr id="282" name="PlaceHolder 2"/>
          <p:cNvSpPr>
            <a:spLocks noGrp="1"/>
          </p:cNvSpPr>
          <p:nvPr>
            <p:ph/>
          </p:nvPr>
        </p:nvSpPr>
        <p:spPr>
          <a:xfrm>
            <a:off x="504000" y="1620000"/>
            <a:ext cx="9071640" cy="299484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pic>
        <p:nvPicPr>
          <p:cNvPr id="283" name="Google Shape;1036;p59"/>
          <p:cNvPicPr/>
          <p:nvPr/>
        </p:nvPicPr>
        <p:blipFill>
          <a:blip r:embed="rId2"/>
          <a:stretch/>
        </p:blipFill>
        <p:spPr>
          <a:xfrm>
            <a:off x="0" y="1476720"/>
            <a:ext cx="10108440" cy="4192560"/>
          </a:xfrm>
          <a:prstGeom prst="rect">
            <a:avLst/>
          </a:prstGeom>
          <a:ln w="0">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endParaRPr lang="nl-NL" sz="4400" b="0" strike="noStrike" spc="-1" dirty="0">
              <a:solidFill>
                <a:srgbClr val="F25E95"/>
              </a:solidFill>
              <a:latin typeface="Beon"/>
            </a:endParaRPr>
          </a:p>
        </p:txBody>
      </p:sp>
      <p:pic>
        <p:nvPicPr>
          <p:cNvPr id="102" name="Google Shape;734;p19"/>
          <p:cNvPicPr/>
          <p:nvPr/>
        </p:nvPicPr>
        <p:blipFill>
          <a:blip r:embed="rId3" cstate="print">
            <a:extLst>
              <a:ext uri="{28A0092B-C50C-407E-A947-70E740481C1C}">
                <a14:useLocalDpi xmlns:a14="http://schemas.microsoft.com/office/drawing/2010/main"/>
              </a:ext>
            </a:extLst>
          </a:blip>
          <a:stretch/>
        </p:blipFill>
        <p:spPr>
          <a:xfrm>
            <a:off x="3610080" y="549360"/>
            <a:ext cx="3409920" cy="4571640"/>
          </a:xfrm>
          <a:prstGeom prst="rect">
            <a:avLst/>
          </a:prstGeom>
          <a:ln w="0">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 name="Afbeelding 295"/>
          <p:cNvPicPr/>
          <p:nvPr/>
        </p:nvPicPr>
        <p:blipFill>
          <a:blip r:embed="rId2"/>
          <a:stretch/>
        </p:blipFill>
        <p:spPr>
          <a:xfrm>
            <a:off x="2230560" y="1203840"/>
            <a:ext cx="5509440" cy="4016160"/>
          </a:xfrm>
          <a:prstGeom prst="rect">
            <a:avLst/>
          </a:prstGeom>
          <a:ln w="0">
            <a:noFill/>
          </a:ln>
        </p:spPr>
      </p:pic>
      <p:pic>
        <p:nvPicPr>
          <p:cNvPr id="297" name="Afbeelding 296"/>
          <p:cNvPicPr/>
          <p:nvPr/>
        </p:nvPicPr>
        <p:blipFill>
          <a:blip r:embed="rId2"/>
          <a:stretch/>
        </p:blipFill>
        <p:spPr>
          <a:xfrm>
            <a:off x="1690560" y="1170360"/>
            <a:ext cx="6049440" cy="4409640"/>
          </a:xfrm>
          <a:prstGeom prst="rect">
            <a:avLst/>
          </a:prstGeom>
          <a:ln w="0">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WHY: </a:t>
            </a:r>
            <a:r>
              <a:rPr lang="en-US" sz="4400" b="0" strike="noStrike" spc="-1" dirty="0" err="1">
                <a:solidFill>
                  <a:srgbClr val="F25E95"/>
                </a:solidFill>
                <a:latin typeface="Beon"/>
              </a:rPr>
              <a:t>CfP</a:t>
            </a:r>
            <a:r>
              <a:rPr lang="en-US" sz="4400" b="0" strike="noStrike" spc="-1" dirty="0">
                <a:solidFill>
                  <a:srgbClr val="F25E95"/>
                </a:solidFill>
                <a:latin typeface="Beon"/>
              </a:rPr>
              <a:t> Open</a:t>
            </a:r>
            <a:endParaRPr lang="nl-NL" sz="4400" b="0" strike="noStrike" spc="-1" dirty="0">
              <a:solidFill>
                <a:srgbClr val="F25E95"/>
              </a:solidFill>
              <a:latin typeface="Beon"/>
            </a:endParaRPr>
          </a:p>
        </p:txBody>
      </p:sp>
      <p:sp>
        <p:nvSpPr>
          <p:cNvPr id="285" name="PlaceHolder 2"/>
          <p:cNvSpPr>
            <a:spLocks noGrp="1"/>
          </p:cNvSpPr>
          <p:nvPr>
            <p:ph/>
          </p:nvPr>
        </p:nvSpPr>
        <p:spPr>
          <a:xfrm>
            <a:off x="504000" y="1620000"/>
            <a:ext cx="9071640" cy="2994840"/>
          </a:xfrm>
          <a:prstGeom prst="rect">
            <a:avLst/>
          </a:prstGeom>
          <a:noFill/>
          <a:ln w="0">
            <a:noFill/>
          </a:ln>
          <a:effectLst/>
        </p:spPr>
        <p:txBody>
          <a:bodyPr lIns="0" tIns="0" rIns="0" bIns="0" anchor="t">
            <a:normAutofit fontScale="93500" lnSpcReduction="10000"/>
          </a:bodyPr>
          <a:lstStyle/>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Themes:</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864000" lvl="1" indent="-324000">
              <a:spcBef>
                <a:spcPts val="1134"/>
              </a:spcBef>
              <a:buClr>
                <a:srgbClr val="FFFFFF"/>
              </a:buClr>
              <a:buSzPct val="75000"/>
              <a:buFont typeface="OpenSymbol"/>
              <a:buChar char="✮"/>
            </a:pPr>
            <a:r>
              <a:rPr lang="en-US" sz="2800" b="0" strike="noStrike" spc="-1" dirty="0">
                <a:solidFill>
                  <a:srgbClr val="FFFB96"/>
                </a:solidFill>
                <a:latin typeface="Source Sans Pro" panose="020B0503030403020204" pitchFamily="34" charset="0"/>
                <a:ea typeface="Source Sans Pro" panose="020B0503030403020204" pitchFamily="34" charset="0"/>
              </a:rPr>
              <a:t>Wonderful creations</a:t>
            </a:r>
            <a:endParaRPr lang="nl-NL" sz="2800" b="0" strike="noStrike" spc="-1" dirty="0">
              <a:solidFill>
                <a:srgbClr val="FFFB96"/>
              </a:solidFill>
              <a:latin typeface="Source Sans Pro" panose="020B0503030403020204" pitchFamily="34" charset="0"/>
              <a:ea typeface="Source Sans Pro" panose="020B0503030403020204" pitchFamily="34" charset="0"/>
            </a:endParaRPr>
          </a:p>
          <a:p>
            <a:pPr marL="864000" lvl="1" indent="-324000">
              <a:spcBef>
                <a:spcPts val="1134"/>
              </a:spcBef>
              <a:buClr>
                <a:srgbClr val="FFFFFF"/>
              </a:buClr>
              <a:buSzPct val="75000"/>
              <a:buFont typeface="OpenSymbol"/>
              <a:buChar char="✮"/>
            </a:pPr>
            <a:r>
              <a:rPr lang="en-US" sz="2800" b="0" strike="noStrike" spc="-1" dirty="0">
                <a:solidFill>
                  <a:srgbClr val="FFFB96"/>
                </a:solidFill>
                <a:latin typeface="Source Sans Pro" panose="020B0503030403020204" pitchFamily="34" charset="0"/>
                <a:ea typeface="Source Sans Pro" panose="020B0503030403020204" pitchFamily="34" charset="0"/>
              </a:rPr>
              <a:t>Yearn for a better future</a:t>
            </a:r>
            <a:endParaRPr lang="nl-NL" sz="2800" b="0" strike="noStrike" spc="-1" dirty="0">
              <a:solidFill>
                <a:srgbClr val="FFFB96"/>
              </a:solidFill>
              <a:latin typeface="Source Sans Pro" panose="020B0503030403020204" pitchFamily="34" charset="0"/>
              <a:ea typeface="Source Sans Pro" panose="020B0503030403020204" pitchFamily="34" charset="0"/>
            </a:endParaRPr>
          </a:p>
          <a:p>
            <a:pPr marL="864000" lvl="1" indent="-324000">
              <a:spcBef>
                <a:spcPts val="1134"/>
              </a:spcBef>
              <a:buClr>
                <a:srgbClr val="FFFFFF"/>
              </a:buClr>
              <a:buSzPct val="75000"/>
              <a:buFont typeface="OpenSymbol"/>
              <a:buChar char="✮"/>
            </a:pPr>
            <a:r>
              <a:rPr lang="en-US" sz="2800" b="0" strike="noStrike" spc="-1" dirty="0">
                <a:solidFill>
                  <a:srgbClr val="FFFB96"/>
                </a:solidFill>
                <a:latin typeface="Source Sans Pro" panose="020B0503030403020204" pitchFamily="34" charset="0"/>
                <a:ea typeface="Source Sans Pro" panose="020B0503030403020204" pitchFamily="34" charset="0"/>
              </a:rPr>
              <a:t>The square hole</a:t>
            </a:r>
            <a:endParaRPr lang="nl-NL" sz="2800" b="0" strike="noStrike" spc="-1" dirty="0">
              <a:solidFill>
                <a:srgbClr val="FFFB96"/>
              </a:solidFill>
              <a:latin typeface="Source Sans Pro" panose="020B0503030403020204" pitchFamily="34" charset="0"/>
              <a:ea typeface="Source Sans Pro" panose="020B0503030403020204" pitchFamily="34" charset="0"/>
            </a:endParaRPr>
          </a:p>
          <a:p>
            <a:pPr marL="864000" lvl="1" indent="-324000">
              <a:spcBef>
                <a:spcPts val="1134"/>
              </a:spcBef>
              <a:buClr>
                <a:srgbClr val="FFFFFF"/>
              </a:buClr>
              <a:buSzPct val="75000"/>
              <a:buFont typeface="OpenSymbol"/>
              <a:buChar char="✮"/>
            </a:pPr>
            <a:r>
              <a:rPr lang="en-US" sz="2800" b="0" strike="noStrike" spc="-1" dirty="0">
                <a:solidFill>
                  <a:srgbClr val="FFFB96"/>
                </a:solidFill>
                <a:latin typeface="Source Sans Pro" panose="020B0503030403020204" pitchFamily="34" charset="0"/>
                <a:ea typeface="Source Sans Pro" panose="020B0503030403020204" pitchFamily="34" charset="0"/>
              </a:rPr>
              <a:t>Foundation</a:t>
            </a:r>
            <a:endParaRPr lang="nl-NL" sz="2800" b="0" strike="noStrike" spc="-1" dirty="0">
              <a:solidFill>
                <a:srgbClr val="FFFB96"/>
              </a:solidFill>
              <a:latin typeface="Source Sans Pro" panose="020B0503030403020204" pitchFamily="34" charset="0"/>
              <a:ea typeface="Source Sans Pro" panose="020B0503030403020204" pitchFamily="34" charset="0"/>
            </a:endParaRPr>
          </a:p>
          <a:p>
            <a:pPr marL="864000" lvl="1" indent="-324000">
              <a:spcBef>
                <a:spcPts val="1134"/>
              </a:spcBef>
              <a:buClr>
                <a:srgbClr val="FFFFFF"/>
              </a:buClr>
              <a:buSzPct val="75000"/>
              <a:buFont typeface="OpenSymbol"/>
              <a:buChar char="✮"/>
            </a:pPr>
            <a:r>
              <a:rPr lang="en-US" sz="2800" b="0" strike="noStrike" spc="-1" dirty="0">
                <a:solidFill>
                  <a:srgbClr val="FFFB96"/>
                </a:solidFill>
                <a:latin typeface="Source Sans Pro" panose="020B0503030403020204" pitchFamily="34" charset="0"/>
                <a:ea typeface="Source Sans Pro" panose="020B0503030403020204" pitchFamily="34" charset="0"/>
              </a:rPr>
              <a:t>Kids: Explain It Like I’m Five, but for real. </a:t>
            </a:r>
            <a:endParaRPr lang="nl-NL" sz="2800" b="0" strike="noStrike" spc="-1" dirty="0">
              <a:solidFill>
                <a:srgbClr val="FFFB96"/>
              </a:solidFill>
              <a:latin typeface="Source Sans Pro" panose="020B0503030403020204" pitchFamily="34" charset="0"/>
              <a:ea typeface="Source Sans Pro" panose="020B050303040302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WHY and HOW</a:t>
            </a:r>
            <a:endParaRPr lang="nl-NL" sz="4400" b="0" strike="noStrike" spc="-1" dirty="0">
              <a:solidFill>
                <a:srgbClr val="F25E95"/>
              </a:solidFill>
              <a:latin typeface="Beon"/>
            </a:endParaRPr>
          </a:p>
        </p:txBody>
      </p:sp>
      <p:sp>
        <p:nvSpPr>
          <p:cNvPr id="287" name="PlaceHolder 2"/>
          <p:cNvSpPr>
            <a:spLocks noGrp="1"/>
          </p:cNvSpPr>
          <p:nvPr>
            <p:ph/>
          </p:nvPr>
        </p:nvSpPr>
        <p:spPr>
          <a:xfrm>
            <a:off x="504000" y="1620000"/>
            <a:ext cx="9071640" cy="2994840"/>
          </a:xfrm>
          <a:prstGeom prst="rect">
            <a:avLst/>
          </a:prstGeom>
          <a:noFill/>
          <a:ln w="0">
            <a:noFill/>
          </a:ln>
          <a:effectLst/>
        </p:spPr>
        <p:txBody>
          <a:bodyPr lIns="0" tIns="0" rIns="0" bIns="0" anchor="t">
            <a:normAutofit fontScale="83000" lnSpcReduction="20000"/>
          </a:bodyPr>
          <a:lstStyle/>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~42 teams</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Volunteer driven.</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864000" lvl="1" indent="-324000">
              <a:spcBef>
                <a:spcPts val="1134"/>
              </a:spcBef>
              <a:buClr>
                <a:srgbClr val="FFFFFF"/>
              </a:buClr>
              <a:buSzPct val="75000"/>
              <a:buFont typeface="OpenSymbol"/>
              <a:buChar char="✮"/>
            </a:pPr>
            <a:r>
              <a:rPr lang="en-US" sz="2800" b="0" strike="noStrike" spc="-1" dirty="0">
                <a:solidFill>
                  <a:srgbClr val="FFFB96"/>
                </a:solidFill>
                <a:latin typeface="Source Sans Pro" panose="020B0503030403020204" pitchFamily="34" charset="0"/>
                <a:ea typeface="Source Sans Pro" panose="020B0503030403020204" pitchFamily="34" charset="0"/>
              </a:rPr>
              <a:t>Consider helping out</a:t>
            </a:r>
            <a:endParaRPr lang="nl-NL" sz="28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Community is a big part!</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864000" lvl="1" indent="-324000">
              <a:spcBef>
                <a:spcPts val="1134"/>
              </a:spcBef>
              <a:buClr>
                <a:srgbClr val="FFFFFF"/>
              </a:buClr>
              <a:buSzPct val="75000"/>
              <a:buFont typeface="OpenSymbol"/>
              <a:buChar char="✮"/>
            </a:pPr>
            <a:r>
              <a:rPr lang="en-US" sz="2800" b="0" strike="noStrike" spc="-1" dirty="0">
                <a:solidFill>
                  <a:srgbClr val="FFFB96"/>
                </a:solidFill>
                <a:latin typeface="Source Sans Pro" panose="020B0503030403020204" pitchFamily="34" charset="0"/>
                <a:ea typeface="Source Sans Pro" panose="020B0503030403020204" pitchFamily="34" charset="0"/>
              </a:rPr>
              <a:t>Fun to help out</a:t>
            </a:r>
          </a:p>
          <a:p>
            <a:pPr marL="864000" lvl="1" indent="-324000">
              <a:spcBef>
                <a:spcPts val="1134"/>
              </a:spcBef>
              <a:buClr>
                <a:srgbClr val="FFFFFF"/>
              </a:buClr>
              <a:buSzPct val="75000"/>
              <a:buFont typeface="OpenSymbol"/>
              <a:buChar char="✮"/>
            </a:pPr>
            <a:r>
              <a:rPr lang="en-US" sz="2800" b="0" strike="noStrike" spc="-1" dirty="0">
                <a:solidFill>
                  <a:srgbClr val="FFFB96"/>
                </a:solidFill>
                <a:latin typeface="Source Sans Pro" panose="020B0503030403020204" pitchFamily="34" charset="0"/>
                <a:ea typeface="Source Sans Pro" panose="020B0503030403020204" pitchFamily="34" charset="0"/>
              </a:rPr>
              <a:t>Get more out of your event</a:t>
            </a: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Villages bring so much to the event </a:t>
            </a:r>
            <a:endParaRPr lang="nl-NL" sz="3200" b="0" strike="noStrike" spc="-1" dirty="0">
              <a:solidFill>
                <a:srgbClr val="FFFB96"/>
              </a:solidFill>
              <a:latin typeface="Source Sans Pro" panose="020B0503030403020204" pitchFamily="34" charset="0"/>
              <a:ea typeface="Source Sans Pro" panose="020B0503030403020204"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nl-NL" sz="4400" b="0" strike="noStrike" spc="-1" dirty="0">
                <a:solidFill>
                  <a:srgbClr val="F25E95"/>
                </a:solidFill>
                <a:latin typeface="Beon"/>
              </a:rPr>
              <a:t>Teams </a:t>
            </a:r>
          </a:p>
        </p:txBody>
      </p:sp>
      <p:pic>
        <p:nvPicPr>
          <p:cNvPr id="290" name="Afbeelding 289"/>
          <p:cNvPicPr/>
          <p:nvPr/>
        </p:nvPicPr>
        <p:blipFill>
          <a:blip r:embed="rId2" cstate="print">
            <a:extLst>
              <a:ext uri="{28A0092B-C50C-407E-A947-70E740481C1C}">
                <a14:useLocalDpi xmlns:a14="http://schemas.microsoft.com/office/drawing/2010/main"/>
              </a:ext>
            </a:extLst>
          </a:blip>
          <a:stretch/>
        </p:blipFill>
        <p:spPr>
          <a:xfrm>
            <a:off x="539640" y="1409400"/>
            <a:ext cx="7740360" cy="4170600"/>
          </a:xfrm>
          <a:prstGeom prst="rect">
            <a:avLst/>
          </a:prstGeom>
          <a:ln w="0">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Yes, you can help!</a:t>
            </a:r>
            <a:endParaRPr lang="nl-NL" sz="4400" b="0" strike="noStrike" spc="-1" dirty="0">
              <a:solidFill>
                <a:srgbClr val="F25E95"/>
              </a:solidFill>
              <a:latin typeface="Beon"/>
            </a:endParaRPr>
          </a:p>
        </p:txBody>
      </p:sp>
      <p:sp>
        <p:nvSpPr>
          <p:cNvPr id="299" name="PlaceHolder 2"/>
          <p:cNvSpPr>
            <a:spLocks noGrp="1"/>
          </p:cNvSpPr>
          <p:nvPr>
            <p:ph/>
          </p:nvPr>
        </p:nvSpPr>
        <p:spPr>
          <a:xfrm>
            <a:off x="504000" y="1620000"/>
            <a:ext cx="9071640" cy="2994840"/>
          </a:xfrm>
          <a:prstGeom prst="rect">
            <a:avLst/>
          </a:prstGeom>
          <a:noFill/>
          <a:ln w="0">
            <a:noFill/>
          </a:ln>
          <a:effectLst/>
        </p:spPr>
        <p:txBody>
          <a:bodyPr lIns="0" tIns="0" rIns="0" bIns="0" anchor="t">
            <a:normAutofit/>
          </a:bodyPr>
          <a:lstStyle/>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Urgent vacancies</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Interested? Find me for a chat! </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864000" lvl="1" indent="-324000">
              <a:spcBef>
                <a:spcPts val="1134"/>
              </a:spcBef>
              <a:buClr>
                <a:srgbClr val="FFFFFF"/>
              </a:buClr>
              <a:buSzPct val="75000"/>
              <a:buFont typeface="OpenSymbol"/>
              <a:buChar char="✮"/>
            </a:pPr>
            <a:r>
              <a:rPr lang="en-US" sz="2800" b="0" strike="noStrike" spc="-1" dirty="0">
                <a:solidFill>
                  <a:srgbClr val="FFFB96"/>
                </a:solidFill>
                <a:latin typeface="Source Sans Pro" panose="020B0503030403020204" pitchFamily="34" charset="0"/>
                <a:ea typeface="Source Sans Pro" panose="020B0503030403020204" pitchFamily="34" charset="0"/>
              </a:rPr>
              <a:t>Or </a:t>
            </a:r>
            <a:r>
              <a:rPr lang="en-US" sz="2800" spc="-1" dirty="0">
                <a:solidFill>
                  <a:srgbClr val="FFFB96"/>
                </a:solidFill>
                <a:latin typeface="Source Sans Pro" panose="020B0503030403020204" pitchFamily="34" charset="0"/>
                <a:ea typeface="Source Sans Pro" panose="020B0503030403020204" pitchFamily="34" charset="0"/>
              </a:rPr>
              <a:t>mail volunteers@why2025.org</a:t>
            </a:r>
            <a:endParaRPr lang="nl-NL" sz="2800"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Or come with, or join, a village</a:t>
            </a:r>
            <a:endParaRPr lang="nl-NL" sz="3200" b="0" strike="noStrike" spc="-1" dirty="0">
              <a:solidFill>
                <a:srgbClr val="FFFB96"/>
              </a:solidFill>
              <a:latin typeface="Source Sans Pro" panose="020B0503030403020204" pitchFamily="34" charset="0"/>
              <a:ea typeface="Source Sans Pro" panose="020B0503030403020204" pitchFamily="34" charset="0"/>
            </a:endParaRPr>
          </a:p>
        </p:txBody>
      </p:sp>
      <p:pic>
        <p:nvPicPr>
          <p:cNvPr id="300" name="Google Shape;802;p 1"/>
          <p:cNvPicPr/>
          <p:nvPr/>
        </p:nvPicPr>
        <p:blipFill>
          <a:blip r:embed="rId2" cstate="print">
            <a:extLst>
              <a:ext uri="{28A0092B-C50C-407E-A947-70E740481C1C}">
                <a14:useLocalDpi xmlns:a14="http://schemas.microsoft.com/office/drawing/2010/main"/>
              </a:ext>
            </a:extLst>
          </a:blip>
          <a:srcRect l="2968" t="1999" r="52032" b="59666"/>
          <a:stretch/>
        </p:blipFill>
        <p:spPr>
          <a:xfrm>
            <a:off x="6698160" y="1260000"/>
            <a:ext cx="2841840" cy="3600000"/>
          </a:xfrm>
          <a:prstGeom prst="rect">
            <a:avLst/>
          </a:prstGeom>
          <a:ln w="0">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a:solidFill>
                  <a:srgbClr val="F25E95"/>
                </a:solidFill>
                <a:latin typeface="Beon"/>
              </a:rPr>
              <a:t>Orga structure</a:t>
            </a:r>
            <a:endParaRPr lang="nl-NL" sz="4400" b="0" strike="noStrike" spc="-1">
              <a:solidFill>
                <a:srgbClr val="F25E95"/>
              </a:solidFill>
              <a:latin typeface="Beon"/>
            </a:endParaRPr>
          </a:p>
        </p:txBody>
      </p:sp>
      <p:sp>
        <p:nvSpPr>
          <p:cNvPr id="302" name="PlaceHolder 2"/>
          <p:cNvSpPr>
            <a:spLocks noGrp="1"/>
          </p:cNvSpPr>
          <p:nvPr>
            <p:ph/>
          </p:nvPr>
        </p:nvSpPr>
        <p:spPr>
          <a:xfrm>
            <a:off x="504000" y="1620000"/>
            <a:ext cx="9071640" cy="2994840"/>
          </a:xfrm>
          <a:prstGeom prst="rect">
            <a:avLst/>
          </a:prstGeom>
          <a:noFill/>
          <a:ln w="0">
            <a:noFill/>
          </a:ln>
          <a:effectLst/>
        </p:spPr>
        <p:txBody>
          <a:bodyPr lIns="0" tIns="0" rIns="0" bIns="0" anchor="t">
            <a:normAutofit fontScale="85500" lnSpcReduction="20000"/>
          </a:bodyPr>
          <a:lstStyle/>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Angels - Volunteers on the field at the event</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Teams - responsible for making their work happen</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err="1">
                <a:solidFill>
                  <a:srgbClr val="FFFB96"/>
                </a:solidFill>
                <a:latin typeface="Source Sans Pro" panose="020B0503030403020204" pitchFamily="34" charset="0"/>
                <a:ea typeface="Source Sans Pro" panose="020B0503030403020204" pitchFamily="34" charset="0"/>
              </a:rPr>
              <a:t>TeamLeads</a:t>
            </a:r>
            <a:r>
              <a:rPr lang="en-US" sz="3200" b="0" strike="noStrike" spc="-1" dirty="0">
                <a:solidFill>
                  <a:srgbClr val="FFFB96"/>
                </a:solidFill>
                <a:latin typeface="Source Sans Pro" panose="020B0503030403020204" pitchFamily="34" charset="0"/>
                <a:ea typeface="Source Sans Pro" panose="020B0503030403020204" pitchFamily="34" charset="0"/>
              </a:rPr>
              <a:t> - coordinating and enabling their team </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Team </a:t>
            </a:r>
            <a:r>
              <a:rPr lang="en-US" sz="3200" b="0" strike="noStrike" spc="-1" dirty="0" err="1">
                <a:solidFill>
                  <a:srgbClr val="FFFB96"/>
                </a:solidFill>
                <a:latin typeface="Source Sans Pro" panose="020B0503030403020204" pitchFamily="34" charset="0"/>
                <a:ea typeface="Source Sans Pro" panose="020B0503030403020204" pitchFamily="34" charset="0"/>
              </a:rPr>
              <a:t>Projectleiding</a:t>
            </a:r>
            <a:r>
              <a:rPr lang="en-US" sz="3200" b="0" strike="noStrike" spc="-1" dirty="0">
                <a:solidFill>
                  <a:srgbClr val="FFFB96"/>
                </a:solidFill>
                <a:latin typeface="Source Sans Pro" panose="020B0503030403020204" pitchFamily="34" charset="0"/>
                <a:ea typeface="Source Sans Pro" panose="020B0503030403020204" pitchFamily="34" charset="0"/>
              </a:rPr>
              <a:t> - Coordinating and enabling the Team leads</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Board of IFCAT - Legal entity ensures the event happens every 4 years</a:t>
            </a:r>
            <a:endParaRPr lang="nl-NL" sz="3200" b="0" strike="noStrike" spc="-1" dirty="0">
              <a:solidFill>
                <a:srgbClr val="FFFB96"/>
              </a:solidFill>
              <a:latin typeface="Source Sans Pro" panose="020B0503030403020204" pitchFamily="34" charset="0"/>
              <a:ea typeface="Source Sans Pro" panose="020B0503030403020204"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Rechthoek 302"/>
          <p:cNvSpPr/>
          <p:nvPr/>
        </p:nvSpPr>
        <p:spPr>
          <a:xfrm>
            <a:off x="7487640" y="3251350"/>
            <a:ext cx="2088000" cy="2039040"/>
          </a:xfrm>
          <a:prstGeom prst="rect">
            <a:avLst/>
          </a:prstGeom>
          <a:solidFill>
            <a:srgbClr val="FFFFFF"/>
          </a:solidFill>
          <a:ln w="0">
            <a:solidFill>
              <a:srgbClr val="FFFFFF"/>
            </a:solidFill>
          </a:ln>
        </p:spPr>
        <p:style>
          <a:lnRef idx="0">
            <a:scrgbClr r="0" g="0" b="0"/>
          </a:lnRef>
          <a:fillRef idx="0">
            <a:scrgbClr r="0" g="0" b="0"/>
          </a:fillRef>
          <a:effectRef idx="0">
            <a:scrgbClr r="0" g="0" b="0"/>
          </a:effectRef>
          <a:fontRef idx="minor"/>
        </p:style>
        <p:txBody>
          <a:bodyPr/>
          <a:lstStyle/>
          <a:p>
            <a:endParaRPr lang="nl-NL"/>
          </a:p>
        </p:txBody>
      </p:sp>
      <p:sp>
        <p:nvSpPr>
          <p:cNvPr id="304"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a:solidFill>
                  <a:srgbClr val="F25E95"/>
                </a:solidFill>
                <a:latin typeface="Beon"/>
              </a:rPr>
              <a:t>Want To Stay Up To Date?</a:t>
            </a:r>
            <a:endParaRPr lang="nl-NL" sz="4400" b="0" strike="noStrike" spc="-1">
              <a:solidFill>
                <a:srgbClr val="F25E95"/>
              </a:solidFill>
              <a:latin typeface="Beon"/>
            </a:endParaRPr>
          </a:p>
        </p:txBody>
      </p:sp>
      <p:sp>
        <p:nvSpPr>
          <p:cNvPr id="305" name="PlaceHolder 2"/>
          <p:cNvSpPr>
            <a:spLocks noGrp="1"/>
          </p:cNvSpPr>
          <p:nvPr>
            <p:ph/>
          </p:nvPr>
        </p:nvSpPr>
        <p:spPr>
          <a:xfrm>
            <a:off x="504000" y="1620000"/>
            <a:ext cx="9071640" cy="2994840"/>
          </a:xfrm>
          <a:prstGeom prst="rect">
            <a:avLst/>
          </a:prstGeom>
          <a:noFill/>
          <a:ln w="0">
            <a:noFill/>
          </a:ln>
          <a:effectLst/>
        </p:spPr>
        <p:txBody>
          <a:bodyPr lIns="0" tIns="0" rIns="0" bIns="0" anchor="t">
            <a:normAutofit/>
          </a:bodyPr>
          <a:lstStyle/>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Sign up for a </a:t>
            </a:r>
            <a:r>
              <a:rPr lang="en-US" sz="3200" b="0" strike="noStrike" spc="-1" dirty="0" err="1">
                <a:solidFill>
                  <a:srgbClr val="FFFB96"/>
                </a:solidFill>
                <a:latin typeface="Source Sans Pro" panose="020B0503030403020204" pitchFamily="34" charset="0"/>
                <a:ea typeface="Source Sans Pro" panose="020B0503030403020204" pitchFamily="34" charset="0"/>
              </a:rPr>
              <a:t>mailinglist</a:t>
            </a:r>
            <a:r>
              <a:rPr lang="en-US" sz="3200" b="0" strike="noStrike" spc="-1" dirty="0">
                <a:solidFill>
                  <a:srgbClr val="FFFB96"/>
                </a:solidFill>
                <a:latin typeface="Source Sans Pro" panose="020B0503030403020204" pitchFamily="34" charset="0"/>
                <a:ea typeface="Source Sans Pro" panose="020B0503030403020204" pitchFamily="34" charset="0"/>
              </a:rPr>
              <a:t> at WHY2025.org </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 Wiki.WHY2025.org</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@why2025camp@chaos.social  and </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108000">
              <a:spcBef>
                <a:spcPts val="1417"/>
              </a:spcBef>
              <a:buClr>
                <a:srgbClr val="FFFFFF"/>
              </a:buClr>
              <a:buSzPct val="80000"/>
            </a:pPr>
            <a:r>
              <a:rPr lang="en-US" sz="3200" b="0" strike="noStrike" spc="-1" dirty="0">
                <a:solidFill>
                  <a:srgbClr val="FFFB96"/>
                </a:solidFill>
                <a:latin typeface="Source Sans Pro" panose="020B0503030403020204" pitchFamily="34" charset="0"/>
                <a:ea typeface="Source Sans Pro" panose="020B0503030403020204" pitchFamily="34" charset="0"/>
              </a:rPr>
              <a:t>     other socials</a:t>
            </a:r>
            <a:endParaRPr lang="nl-NL" sz="3200" b="0" strike="noStrike" spc="-1" dirty="0">
              <a:solidFill>
                <a:srgbClr val="FFFB96"/>
              </a:solidFill>
              <a:latin typeface="Source Sans Pro" panose="020B0503030403020204" pitchFamily="34" charset="0"/>
              <a:ea typeface="Source Sans Pro" panose="020B0503030403020204" pitchFamily="34" charset="0"/>
            </a:endParaRPr>
          </a:p>
        </p:txBody>
      </p:sp>
      <p:pic>
        <p:nvPicPr>
          <p:cNvPr id="306" name="Google Shape;1064;p62"/>
          <p:cNvPicPr/>
          <p:nvPr/>
        </p:nvPicPr>
        <p:blipFill rotWithShape="1">
          <a:blip r:embed="rId2" cstate="print">
            <a:extLst>
              <a:ext uri="{28A0092B-C50C-407E-A947-70E740481C1C}">
                <a14:useLocalDpi xmlns:a14="http://schemas.microsoft.com/office/drawing/2010/main"/>
              </a:ext>
            </a:extLst>
          </a:blip>
          <a:srcRect l="3083" t="3977" r="1031" b="4141"/>
          <a:stretch/>
        </p:blipFill>
        <p:spPr>
          <a:xfrm>
            <a:off x="7641053" y="3377108"/>
            <a:ext cx="1781175" cy="1787525"/>
          </a:xfrm>
          <a:prstGeom prst="rect">
            <a:avLst/>
          </a:prstGeom>
          <a:ln w="0">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nl-NL" sz="4400" b="0" strike="noStrike" spc="-1" dirty="0">
                <a:solidFill>
                  <a:srgbClr val="F25E95"/>
                </a:solidFill>
                <a:latin typeface="Beon"/>
              </a:rPr>
              <a:t>Hope </a:t>
            </a:r>
            <a:r>
              <a:rPr lang="nl-NL" sz="4400" b="0" strike="noStrike" spc="-1" dirty="0" err="1">
                <a:solidFill>
                  <a:srgbClr val="F25E95"/>
                </a:solidFill>
                <a:latin typeface="Beon"/>
              </a:rPr>
              <a:t>to</a:t>
            </a:r>
            <a:r>
              <a:rPr lang="nl-NL" sz="4400" b="0" strike="noStrike" spc="-1" dirty="0">
                <a:solidFill>
                  <a:srgbClr val="F25E95"/>
                </a:solidFill>
                <a:latin typeface="Beon"/>
              </a:rPr>
              <a:t> </a:t>
            </a:r>
            <a:r>
              <a:rPr lang="nl-NL" sz="4400" b="0" strike="noStrike" spc="-1" dirty="0" err="1">
                <a:solidFill>
                  <a:srgbClr val="F25E95"/>
                </a:solidFill>
                <a:latin typeface="Beon"/>
              </a:rPr>
              <a:t>see</a:t>
            </a:r>
            <a:r>
              <a:rPr lang="nl-NL" sz="4400" b="0" strike="noStrike" spc="-1" dirty="0">
                <a:solidFill>
                  <a:srgbClr val="F25E95"/>
                </a:solidFill>
                <a:latin typeface="Beon"/>
              </a:rPr>
              <a:t> </a:t>
            </a:r>
            <a:r>
              <a:rPr lang="nl-NL" sz="4400" b="0" strike="noStrike" spc="-1" dirty="0" err="1">
                <a:solidFill>
                  <a:srgbClr val="F25E95"/>
                </a:solidFill>
                <a:latin typeface="Beon"/>
              </a:rPr>
              <a:t>you</a:t>
            </a:r>
            <a:r>
              <a:rPr lang="nl-NL" sz="4400" b="0" strike="noStrike" spc="-1" dirty="0">
                <a:solidFill>
                  <a:srgbClr val="F25E95"/>
                </a:solidFill>
                <a:latin typeface="Beon"/>
              </a:rPr>
              <a:t> At WHY2025!</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Quick questions</a:t>
            </a:r>
            <a:endParaRPr lang="nl-NL" sz="4400" b="0" strike="noStrike" spc="-1" dirty="0">
              <a:solidFill>
                <a:srgbClr val="F25E95"/>
              </a:solidFill>
              <a:latin typeface="Beon"/>
            </a:endParaRPr>
          </a:p>
        </p:txBody>
      </p:sp>
      <p:sp>
        <p:nvSpPr>
          <p:cNvPr id="104" name="PlaceHolder 2"/>
          <p:cNvSpPr>
            <a:spLocks noGrp="1"/>
          </p:cNvSpPr>
          <p:nvPr>
            <p:ph/>
          </p:nvPr>
        </p:nvSpPr>
        <p:spPr>
          <a:xfrm>
            <a:off x="504000" y="1620000"/>
            <a:ext cx="9071640" cy="2994840"/>
          </a:xfrm>
          <a:prstGeom prst="rect">
            <a:avLst/>
          </a:prstGeom>
          <a:noFill/>
          <a:ln w="0">
            <a:noFill/>
          </a:ln>
          <a:effectLst/>
        </p:spPr>
        <p:txBody>
          <a:bodyPr lIns="0" tIns="0" rIns="0" bIns="0" anchor="t">
            <a:normAutofit/>
          </a:bodyPr>
          <a:lstStyle/>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Have you heard of hacker camps before?</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Have you been to a (Dutch) hacker camp?</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Have you been to multiple Dutch hacker camps?</a:t>
            </a:r>
            <a:endParaRPr lang="nl-NL" sz="3200" b="0" strike="noStrike" spc="-1" dirty="0">
              <a:solidFill>
                <a:srgbClr val="FFFB96"/>
              </a:solidFill>
              <a:latin typeface="Source Sans Pro" panose="020B0503030403020204" pitchFamily="34" charset="0"/>
              <a:ea typeface="Source Sans Pro" panose="020B0503030403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a:solidFill>
                  <a:srgbClr val="F25E95"/>
                </a:solidFill>
                <a:latin typeface="Beon"/>
              </a:rPr>
              <a:t>Before the beginning</a:t>
            </a:r>
            <a:endParaRPr lang="nl-NL" sz="4400" b="0" strike="noStrike" spc="-1">
              <a:solidFill>
                <a:srgbClr val="F25E95"/>
              </a:solidFill>
              <a:latin typeface="Beon"/>
            </a:endParaRPr>
          </a:p>
        </p:txBody>
      </p:sp>
      <p:sp>
        <p:nvSpPr>
          <p:cNvPr id="106" name="PlaceHolder 2"/>
          <p:cNvSpPr>
            <a:spLocks noGrp="1"/>
          </p:cNvSpPr>
          <p:nvPr>
            <p:ph/>
          </p:nvPr>
        </p:nvSpPr>
        <p:spPr>
          <a:xfrm>
            <a:off x="504000" y="1620000"/>
            <a:ext cx="4426920" cy="299484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sp>
        <p:nvSpPr>
          <p:cNvPr id="107" name="PlaceHolder 3"/>
          <p:cNvSpPr>
            <a:spLocks noGrp="1"/>
          </p:cNvSpPr>
          <p:nvPr>
            <p:ph/>
          </p:nvPr>
        </p:nvSpPr>
        <p:spPr>
          <a:xfrm>
            <a:off x="5152680" y="1620000"/>
            <a:ext cx="4426920" cy="2994840"/>
          </a:xfrm>
          <a:prstGeom prst="rect">
            <a:avLst/>
          </a:prstGeom>
          <a:noFill/>
          <a:ln w="0">
            <a:noFill/>
          </a:ln>
          <a:effectLst/>
        </p:spPr>
        <p:txBody>
          <a:bodyPr lIns="0" tIns="0" rIns="0" bIns="0" anchor="t">
            <a:normAutofit fontScale="88000" lnSpcReduction="10000"/>
          </a:bodyPr>
          <a:lstStyle/>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First Dutch hacker magazine</a:t>
            </a:r>
            <a:endParaRPr lang="nl-NL" sz="3200" b="0" strike="noStrike" spc="-1" dirty="0">
              <a:solidFill>
                <a:srgbClr val="FFFB96"/>
              </a:solidFill>
              <a:latin typeface="Source Sans Pro" panose="020B0503030403020204" pitchFamily="34" charset="0"/>
              <a:ea typeface="Source Sans Pro" panose="020B0503030403020204" pitchFamily="34" charset="0"/>
            </a:endParaRPr>
          </a:p>
          <a:p>
            <a:pPr marL="864000" lvl="1" indent="-324000">
              <a:spcBef>
                <a:spcPts val="1134"/>
              </a:spcBef>
              <a:buClr>
                <a:srgbClr val="FFFFFF"/>
              </a:buClr>
              <a:buSzPct val="75000"/>
              <a:buFont typeface="OpenSymbol"/>
              <a:buChar char="✮"/>
            </a:pPr>
            <a:r>
              <a:rPr lang="en-US" sz="2800" b="0" strike="noStrike" spc="-1" dirty="0">
                <a:solidFill>
                  <a:srgbClr val="FFFB96"/>
                </a:solidFill>
                <a:latin typeface="Source Sans Pro" panose="020B0503030403020204" pitchFamily="34" charset="0"/>
                <a:ea typeface="Source Sans Pro" panose="020B0503030403020204" pitchFamily="34" charset="0"/>
              </a:rPr>
              <a:t>Inspired by:</a:t>
            </a:r>
            <a:endParaRPr lang="nl-NL" sz="2800" b="0" strike="noStrike" spc="-1" dirty="0">
              <a:solidFill>
                <a:srgbClr val="FFFB96"/>
              </a:solidFill>
              <a:latin typeface="Source Sans Pro" panose="020B0503030403020204" pitchFamily="34" charset="0"/>
              <a:ea typeface="Source Sans Pro" panose="020B0503030403020204" pitchFamily="34" charset="0"/>
            </a:endParaRPr>
          </a:p>
          <a:p>
            <a:pPr marL="1296000" lvl="2" indent="-288000">
              <a:spcBef>
                <a:spcPts val="850"/>
              </a:spcBef>
              <a:buClr>
                <a:srgbClr val="FFFFFF"/>
              </a:buClr>
              <a:buSzPct val="70000"/>
              <a:buFont typeface="OpenSymbol"/>
              <a:buChar char="✯"/>
            </a:pPr>
            <a:r>
              <a:rPr lang="en-US" sz="2400" b="0" strike="noStrike" spc="-1" dirty="0" err="1">
                <a:solidFill>
                  <a:srgbClr val="FFFB96"/>
                </a:solidFill>
                <a:latin typeface="Source Sans Pro" panose="020B0503030403020204" pitchFamily="34" charset="0"/>
                <a:ea typeface="Source Sans Pro" panose="020B0503030403020204" pitchFamily="34" charset="0"/>
              </a:rPr>
              <a:t>Datenschleuder</a:t>
            </a:r>
            <a:r>
              <a:rPr lang="en-US" sz="2400" b="0" strike="noStrike" spc="-1" dirty="0">
                <a:solidFill>
                  <a:srgbClr val="FFFB96"/>
                </a:solidFill>
                <a:latin typeface="Source Sans Pro" panose="020B0503030403020204" pitchFamily="34" charset="0"/>
                <a:ea typeface="Source Sans Pro" panose="020B0503030403020204" pitchFamily="34" charset="0"/>
              </a:rPr>
              <a:t>  (CCC)</a:t>
            </a:r>
            <a:endParaRPr lang="nl-NL" sz="2400" b="0" strike="noStrike" spc="-1" dirty="0">
              <a:solidFill>
                <a:srgbClr val="FFFB96"/>
              </a:solidFill>
              <a:latin typeface="Source Sans Pro" panose="020B0503030403020204" pitchFamily="34" charset="0"/>
              <a:ea typeface="Source Sans Pro" panose="020B0503030403020204" pitchFamily="34" charset="0"/>
            </a:endParaRPr>
          </a:p>
          <a:p>
            <a:pPr marL="864000" lvl="1" indent="-324000">
              <a:spcBef>
                <a:spcPts val="1134"/>
              </a:spcBef>
              <a:buClr>
                <a:srgbClr val="FFFFFF"/>
              </a:buClr>
              <a:buSzPct val="75000"/>
              <a:buFont typeface="OpenSymbol"/>
              <a:buChar char="✮"/>
            </a:pPr>
            <a:r>
              <a:rPr lang="en-US" sz="2800" b="0" strike="noStrike" spc="-1" dirty="0">
                <a:solidFill>
                  <a:srgbClr val="FFFB96"/>
                </a:solidFill>
                <a:latin typeface="Source Sans Pro" panose="020B0503030403020204" pitchFamily="34" charset="0"/>
                <a:ea typeface="Source Sans Pro" panose="020B0503030403020204" pitchFamily="34" charset="0"/>
              </a:rPr>
              <a:t> 	2600 The Hacker Quarterly</a:t>
            </a:r>
            <a:endParaRPr lang="nl-NL" sz="2800" b="0" strike="noStrike" spc="-1" dirty="0">
              <a:solidFill>
                <a:srgbClr val="FFFB96"/>
              </a:solidFill>
              <a:latin typeface="Source Sans Pro" panose="020B0503030403020204" pitchFamily="34" charset="0"/>
              <a:ea typeface="Source Sans Pro" panose="020B0503030403020204" pitchFamily="34" charset="0"/>
            </a:endParaRPr>
          </a:p>
          <a:p>
            <a:pPr marL="432000" indent="-324000">
              <a:spcBef>
                <a:spcPts val="1417"/>
              </a:spcBef>
              <a:buClr>
                <a:srgbClr val="FFFFFF"/>
              </a:buClr>
              <a:buSzPct val="80000"/>
              <a:buFont typeface="OpenSymbol"/>
              <a:buChar char="✬"/>
            </a:pPr>
            <a:r>
              <a:rPr lang="en-US" sz="3200" b="0" strike="noStrike" spc="-1" dirty="0">
                <a:solidFill>
                  <a:srgbClr val="FFFB96"/>
                </a:solidFill>
                <a:latin typeface="Source Sans Pro" panose="020B0503030403020204" pitchFamily="34" charset="0"/>
                <a:ea typeface="Source Sans Pro" panose="020B0503030403020204" pitchFamily="34" charset="0"/>
              </a:rPr>
              <a:t>Ran from 1989-1994</a:t>
            </a:r>
            <a:endParaRPr lang="nl-NL" sz="3200" b="0" strike="noStrike" spc="-1" dirty="0">
              <a:solidFill>
                <a:srgbClr val="FFFB96"/>
              </a:solidFill>
              <a:latin typeface="Source Sans Pro" panose="020B0503030403020204" pitchFamily="34" charset="0"/>
              <a:ea typeface="Source Sans Pro" panose="020B0503030403020204" pitchFamily="34" charset="0"/>
            </a:endParaRPr>
          </a:p>
        </p:txBody>
      </p:sp>
      <p:pic>
        <p:nvPicPr>
          <p:cNvPr id="108" name="Google Shape;750;p21"/>
          <p:cNvPicPr/>
          <p:nvPr/>
        </p:nvPicPr>
        <p:blipFill>
          <a:blip r:embed="rId3"/>
          <a:stretch/>
        </p:blipFill>
        <p:spPr>
          <a:xfrm>
            <a:off x="635760" y="1846440"/>
            <a:ext cx="4224240" cy="2534040"/>
          </a:xfrm>
          <a:prstGeom prst="rect">
            <a:avLst/>
          </a:prstGeom>
          <a:ln w="0">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The idea</a:t>
            </a:r>
            <a:endParaRPr lang="nl-NL" sz="4400" b="0" strike="noStrike" spc="-1" dirty="0">
              <a:solidFill>
                <a:srgbClr val="F25E95"/>
              </a:solidFill>
              <a:latin typeface="Beon"/>
            </a:endParaRPr>
          </a:p>
        </p:txBody>
      </p:sp>
      <p:sp>
        <p:nvSpPr>
          <p:cNvPr id="110" name="PlaceHolder 2"/>
          <p:cNvSpPr>
            <a:spLocks noGrp="1"/>
          </p:cNvSpPr>
          <p:nvPr>
            <p:ph/>
          </p:nvPr>
        </p:nvSpPr>
        <p:spPr>
          <a:xfrm>
            <a:off x="504000" y="1620000"/>
            <a:ext cx="9071640" cy="299484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pic>
        <p:nvPicPr>
          <p:cNvPr id="111" name="Google Shape;760;p22"/>
          <p:cNvPicPr/>
          <p:nvPr/>
        </p:nvPicPr>
        <p:blipFill>
          <a:blip r:embed="rId3"/>
          <a:stretch/>
        </p:blipFill>
        <p:spPr>
          <a:xfrm>
            <a:off x="1039680" y="1143360"/>
            <a:ext cx="8000640" cy="4533480"/>
          </a:xfrm>
          <a:prstGeom prst="rect">
            <a:avLst/>
          </a:prstGeom>
          <a:ln w="0">
            <a:noFill/>
          </a:ln>
        </p:spPr>
      </p:pic>
      <p:pic>
        <p:nvPicPr>
          <p:cNvPr id="112" name="Google Shape;761;p22"/>
          <p:cNvPicPr/>
          <p:nvPr/>
        </p:nvPicPr>
        <p:blipFill>
          <a:blip r:embed="rId4" cstate="print">
            <a:extLst>
              <a:ext uri="{28A0092B-C50C-407E-A947-70E740481C1C}">
                <a14:useLocalDpi xmlns:a14="http://schemas.microsoft.com/office/drawing/2010/main"/>
              </a:ext>
            </a:extLst>
          </a:blip>
          <a:stretch/>
        </p:blipFill>
        <p:spPr>
          <a:xfrm>
            <a:off x="5380560" y="1326960"/>
            <a:ext cx="2023200" cy="1425240"/>
          </a:xfrm>
          <a:prstGeom prst="rect">
            <a:avLst/>
          </a:prstGeom>
          <a:ln w="0">
            <a:noFill/>
          </a:ln>
        </p:spPr>
      </p:pic>
      <p:pic>
        <p:nvPicPr>
          <p:cNvPr id="113" name="Google Shape;762;p22"/>
          <p:cNvPicPr/>
          <p:nvPr/>
        </p:nvPicPr>
        <p:blipFill>
          <a:blip r:embed="rId5"/>
          <a:stretch/>
        </p:blipFill>
        <p:spPr>
          <a:xfrm>
            <a:off x="4220280" y="1855080"/>
            <a:ext cx="1570680" cy="1570680"/>
          </a:xfrm>
          <a:prstGeom prst="rect">
            <a:avLst/>
          </a:prstGeom>
          <a:ln w="0">
            <a:noFill/>
          </a:ln>
        </p:spPr>
      </p:pic>
      <p:pic>
        <p:nvPicPr>
          <p:cNvPr id="114" name="Google Shape;763;p22"/>
          <p:cNvPicPr/>
          <p:nvPr/>
        </p:nvPicPr>
        <p:blipFill>
          <a:blip r:embed="rId6"/>
          <a:stretch/>
        </p:blipFill>
        <p:spPr>
          <a:xfrm rot="454800">
            <a:off x="1568520" y="1310040"/>
            <a:ext cx="2660400" cy="1995120"/>
          </a:xfrm>
          <a:prstGeom prst="rect">
            <a:avLst/>
          </a:prstGeom>
          <a:ln w="0">
            <a:noFill/>
          </a:ln>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3"/>
                                        </p:tgtEl>
                                        <p:attrNameLst>
                                          <p:attrName>style.visibility</p:attrName>
                                        </p:attrNameLst>
                                      </p:cBhvr>
                                      <p:to>
                                        <p:strVal val="visible"/>
                                      </p:to>
                                    </p:set>
                                    <p:anim calcmode="lin" valueType="num">
                                      <p:cBhvr additive="repl">
                                        <p:cTn id="7" dur="500" fill="hold"/>
                                        <p:tgtEl>
                                          <p:spTgt spid="113"/>
                                        </p:tgtEl>
                                        <p:attrNameLst>
                                          <p:attrName>ppt_x</p:attrName>
                                        </p:attrNameLst>
                                      </p:cBhvr>
                                      <p:tavLst>
                                        <p:tav tm="0">
                                          <p:val>
                                            <p:strVal val="#ppt_x"/>
                                          </p:val>
                                        </p:tav>
                                        <p:tav tm="100000">
                                          <p:val>
                                            <p:strVal val="#ppt_x"/>
                                          </p:val>
                                        </p:tav>
                                      </p:tavLst>
                                    </p:anim>
                                    <p:anim calcmode="lin" valueType="num">
                                      <p:cBhvr additive="repl">
                                        <p:cTn id="8" dur="500" fill="hold"/>
                                        <p:tgtEl>
                                          <p:spTgt spid="1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12"/>
                                        </p:tgtEl>
                                        <p:attrNameLst>
                                          <p:attrName>style.visibility</p:attrName>
                                        </p:attrNameLst>
                                      </p:cBhvr>
                                      <p:to>
                                        <p:strVal val="visible"/>
                                      </p:to>
                                    </p:set>
                                    <p:anim calcmode="lin" valueType="num">
                                      <p:cBhvr additive="repl">
                                        <p:cTn id="13" dur="500" fill="hold"/>
                                        <p:tgtEl>
                                          <p:spTgt spid="112"/>
                                        </p:tgtEl>
                                        <p:attrNameLst>
                                          <p:attrName>ppt_x</p:attrName>
                                        </p:attrNameLst>
                                      </p:cBhvr>
                                      <p:tavLst>
                                        <p:tav tm="0">
                                          <p:val>
                                            <p:strVal val="1+#ppt_w/2"/>
                                          </p:val>
                                        </p:tav>
                                        <p:tav tm="100000">
                                          <p:val>
                                            <p:strVal val="#ppt_x"/>
                                          </p:val>
                                        </p:tav>
                                      </p:tavLst>
                                    </p:anim>
                                    <p:anim calcmode="lin" valueType="num">
                                      <p:cBhvr additive="repl">
                                        <p:cTn id="14" dur="500" fill="hold"/>
                                        <p:tgtEl>
                                          <p:spTgt spid="11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14"/>
                                        </p:tgtEl>
                                        <p:attrNameLst>
                                          <p:attrName>style.visibility</p:attrName>
                                        </p:attrNameLst>
                                      </p:cBhvr>
                                      <p:to>
                                        <p:strVal val="visible"/>
                                      </p:to>
                                    </p:set>
                                    <p:anim calcmode="lin" valueType="num">
                                      <p:cBhvr additive="repl">
                                        <p:cTn id="19" dur="500" fill="hold"/>
                                        <p:tgtEl>
                                          <p:spTgt spid="114"/>
                                        </p:tgtEl>
                                        <p:attrNameLst>
                                          <p:attrName>ppt_x</p:attrName>
                                        </p:attrNameLst>
                                      </p:cBhvr>
                                      <p:tavLst>
                                        <p:tav tm="0">
                                          <p:val>
                                            <p:strVal val="0-#ppt_w/2"/>
                                          </p:val>
                                        </p:tav>
                                        <p:tav tm="100000">
                                          <p:val>
                                            <p:strVal val="#ppt_x"/>
                                          </p:val>
                                        </p:tav>
                                      </p:tavLst>
                                    </p:anim>
                                    <p:anim calcmode="lin" valueType="num">
                                      <p:cBhvr additive="repl">
                                        <p:cTn id="20" dur="5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PlaceHolder 1"/>
          <p:cNvSpPr>
            <a:spLocks noGrp="1"/>
          </p:cNvSpPr>
          <p:nvPr>
            <p:ph type="title"/>
          </p:nvPr>
        </p:nvSpPr>
        <p:spPr>
          <a:xfrm>
            <a:off x="1800000" y="380160"/>
            <a:ext cx="7775640" cy="946440"/>
          </a:xfrm>
          <a:prstGeom prst="rect">
            <a:avLst/>
          </a:prstGeom>
          <a:noFill/>
          <a:ln w="0">
            <a:noFill/>
          </a:ln>
          <a:effectLst>
            <a:outerShdw blurRad="114480" rotWithShape="0">
              <a:srgbClr val="F25E95"/>
            </a:outerShdw>
          </a:effectLst>
        </p:spPr>
        <p:txBody>
          <a:bodyPr lIns="0" tIns="0" rIns="0" bIns="0" anchor="ctr">
            <a:noAutofit/>
          </a:bodyPr>
          <a:lstStyle/>
          <a:p>
            <a:r>
              <a:rPr lang="en-US" sz="4400" b="0" strike="noStrike" spc="-1" dirty="0">
                <a:solidFill>
                  <a:srgbClr val="F25E95"/>
                </a:solidFill>
                <a:latin typeface="Beon"/>
              </a:rPr>
              <a:t>The invitation</a:t>
            </a:r>
            <a:endParaRPr lang="nl-NL" sz="4400" b="0" strike="noStrike" spc="-1" dirty="0">
              <a:solidFill>
                <a:srgbClr val="F25E95"/>
              </a:solidFill>
              <a:latin typeface="Beon"/>
            </a:endParaRPr>
          </a:p>
        </p:txBody>
      </p:sp>
      <p:sp>
        <p:nvSpPr>
          <p:cNvPr id="116" name="PlaceHolder 2"/>
          <p:cNvSpPr>
            <a:spLocks noGrp="1"/>
          </p:cNvSpPr>
          <p:nvPr>
            <p:ph/>
          </p:nvPr>
        </p:nvSpPr>
        <p:spPr>
          <a:xfrm>
            <a:off x="504000" y="1620000"/>
            <a:ext cx="9071640" cy="2994840"/>
          </a:xfrm>
          <a:prstGeom prst="rect">
            <a:avLst/>
          </a:prstGeom>
          <a:noFill/>
          <a:ln w="0">
            <a:noFill/>
          </a:ln>
        </p:spPr>
        <p:txBody>
          <a:bodyPr lIns="0" tIns="0" rIns="0" bIns="0" anchor="t">
            <a:normAutofit/>
          </a:bodyPr>
          <a:lstStyle/>
          <a:p>
            <a:endParaRPr lang="nl-NL" sz="3200" b="0" strike="noStrike" spc="-1">
              <a:solidFill>
                <a:srgbClr val="FFFB96"/>
              </a:solidFill>
              <a:latin typeface="Source Sans 3 ExtraLight"/>
            </a:endParaRPr>
          </a:p>
        </p:txBody>
      </p:sp>
      <p:pic>
        <p:nvPicPr>
          <p:cNvPr id="117" name="Google Shape;770;p23"/>
          <p:cNvPicPr/>
          <p:nvPr/>
        </p:nvPicPr>
        <p:blipFill>
          <a:blip r:embed="rId2" cstate="print">
            <a:extLst>
              <a:ext uri="{28A0092B-C50C-407E-A947-70E740481C1C}">
                <a14:useLocalDpi xmlns:a14="http://schemas.microsoft.com/office/drawing/2010/main"/>
              </a:ext>
            </a:extLst>
          </a:blip>
          <a:srcRect t="1534"/>
          <a:stretch/>
        </p:blipFill>
        <p:spPr>
          <a:xfrm>
            <a:off x="3620880" y="1460160"/>
            <a:ext cx="2838240" cy="4256640"/>
          </a:xfrm>
          <a:prstGeom prst="rect">
            <a:avLst/>
          </a:prstGeom>
          <a:ln w="0">
            <a:noFill/>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1311</TotalTime>
  <Words>1539</Words>
  <Application>Microsoft Office PowerPoint</Application>
  <PresentationFormat>Custom</PresentationFormat>
  <Paragraphs>265</Paragraphs>
  <Slides>57</Slides>
  <Notes>17</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57</vt:i4>
      </vt:variant>
    </vt:vector>
  </HeadingPairs>
  <TitlesOfParts>
    <vt:vector size="69" baseType="lpstr">
      <vt:lpstr>Beon</vt:lpstr>
      <vt:lpstr>Wingdings</vt:lpstr>
      <vt:lpstr>Source Sans 3 ExtraLight</vt:lpstr>
      <vt:lpstr>Symbol</vt:lpstr>
      <vt:lpstr>OpenSymbol</vt:lpstr>
      <vt:lpstr>Arial</vt:lpstr>
      <vt:lpstr>Source Sans Pro</vt:lpstr>
      <vt:lpstr>Calibri</vt:lpstr>
      <vt:lpstr>Saira Condensed Light</vt:lpstr>
      <vt:lpstr>Times New Roman</vt:lpstr>
      <vt:lpstr>Office Theme</vt:lpstr>
      <vt:lpstr>Office Theme</vt:lpstr>
      <vt:lpstr>GHP1989 to WHY2025:  Dutch hacker camps from the past and the future</vt:lpstr>
      <vt:lpstr>Who am I</vt:lpstr>
      <vt:lpstr>History lesson</vt:lpstr>
      <vt:lpstr>Timeline</vt:lpstr>
      <vt:lpstr>PowerPoint Presentation</vt:lpstr>
      <vt:lpstr>Quick questions</vt:lpstr>
      <vt:lpstr>Before the beginning</vt:lpstr>
      <vt:lpstr>The idea</vt:lpstr>
      <vt:lpstr>The invitation</vt:lpstr>
      <vt:lpstr>GHP</vt:lpstr>
      <vt:lpstr>GHP</vt:lpstr>
      <vt:lpstr>PowerPoint Presentation</vt:lpstr>
      <vt:lpstr>Did anybody say … Sequel?</vt:lpstr>
      <vt:lpstr>Sequel</vt:lpstr>
      <vt:lpstr>HEU1993</vt:lpstr>
      <vt:lpstr>Stonehenge computer</vt:lpstr>
      <vt:lpstr>PowerPoint Presentation</vt:lpstr>
      <vt:lpstr>A tradition is born</vt:lpstr>
      <vt:lpstr>HIP’97</vt:lpstr>
      <vt:lpstr>Cut here to activate firewall</vt:lpstr>
      <vt:lpstr>PEG DHCP</vt:lpstr>
      <vt:lpstr>Full circle</vt:lpstr>
      <vt:lpstr>PowerPoint Presentation</vt:lpstr>
      <vt:lpstr>HAL2001</vt:lpstr>
      <vt:lpstr>Recordings still here</vt:lpstr>
      <vt:lpstr>PowerPoint Presentation</vt:lpstr>
      <vt:lpstr>WTH2005</vt:lpstr>
      <vt:lpstr>First known appearance in NL</vt:lpstr>
      <vt:lpstr>First known appearance in NL</vt:lpstr>
      <vt:lpstr>PowerPoint Presentation</vt:lpstr>
      <vt:lpstr>HAR2009</vt:lpstr>
      <vt:lpstr>Hackerspaces Everywere</vt:lpstr>
      <vt:lpstr>Hackerspaces Everywere</vt:lpstr>
      <vt:lpstr>Hackerspaces Everywere</vt:lpstr>
      <vt:lpstr>Another Camp appears</vt:lpstr>
      <vt:lpstr>PowerPoint Presentation</vt:lpstr>
      <vt:lpstr>OHM2013</vt:lpstr>
      <vt:lpstr>OHM Lights</vt:lpstr>
      <vt:lpstr>Moar camps!</vt:lpstr>
      <vt:lpstr>PowerPoint Presentation</vt:lpstr>
      <vt:lpstr>SHA2017</vt:lpstr>
      <vt:lpstr>Local firetruck, please do hack</vt:lpstr>
      <vt:lpstr>PowerPoint Presentation</vt:lpstr>
      <vt:lpstr>MCH2022</vt:lpstr>
      <vt:lpstr>PowerPoint Presentation</vt:lpstr>
      <vt:lpstr>WHY is it important?</vt:lpstr>
      <vt:lpstr>What comes next?</vt:lpstr>
      <vt:lpstr>WHY2025</vt:lpstr>
      <vt:lpstr>WHY: Varied festival terrain</vt:lpstr>
      <vt:lpstr>PowerPoint Presentation</vt:lpstr>
      <vt:lpstr>WHY: CfP Open</vt:lpstr>
      <vt:lpstr>WHY and HOW</vt:lpstr>
      <vt:lpstr>Teams </vt:lpstr>
      <vt:lpstr>Yes, you can help!</vt:lpstr>
      <vt:lpstr>Orga structure</vt:lpstr>
      <vt:lpstr>Want To Stay Up To Date?</vt:lpstr>
      <vt:lpstr>Hope to see you At WHY2025!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GHP1989 to WHY2025:  Dutch hacker camps from the past and the future</dc:title>
  <dc:subject/>
  <dc:creator>Sanders Christel (BT-VS/ENG5-Ein)</dc:creator>
  <dc:description/>
  <cp:lastModifiedBy>Sanders Christel (BT-VS/ENG5-Ein)</cp:lastModifiedBy>
  <cp:revision>44</cp:revision>
  <dcterms:created xsi:type="dcterms:W3CDTF">2024-10-31T00:25:31Z</dcterms:created>
  <dcterms:modified xsi:type="dcterms:W3CDTF">2025-03-13T02:22:43Z</dcterms:modified>
  <dc:language>nl-NL</dc:language>
</cp:coreProperties>
</file>